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85"/>
  </p:notesMasterIdLst>
  <p:sldIdLst>
    <p:sldId id="256" r:id="rId2"/>
    <p:sldId id="257" r:id="rId3"/>
    <p:sldId id="337" r:id="rId4"/>
    <p:sldId id="259" r:id="rId5"/>
    <p:sldId id="261" r:id="rId6"/>
    <p:sldId id="262" r:id="rId7"/>
    <p:sldId id="263" r:id="rId8"/>
    <p:sldId id="264" r:id="rId9"/>
    <p:sldId id="265" r:id="rId10"/>
    <p:sldId id="260" r:id="rId11"/>
    <p:sldId id="339" r:id="rId12"/>
    <p:sldId id="258" r:id="rId13"/>
    <p:sldId id="266" r:id="rId14"/>
    <p:sldId id="267" r:id="rId15"/>
    <p:sldId id="270" r:id="rId16"/>
    <p:sldId id="343" r:id="rId17"/>
    <p:sldId id="271" r:id="rId18"/>
    <p:sldId id="272" r:id="rId19"/>
    <p:sldId id="273" r:id="rId20"/>
    <p:sldId id="345" r:id="rId21"/>
    <p:sldId id="274" r:id="rId22"/>
    <p:sldId id="275" r:id="rId23"/>
    <p:sldId id="277" r:id="rId24"/>
    <p:sldId id="278" r:id="rId25"/>
    <p:sldId id="279" r:id="rId26"/>
    <p:sldId id="280" r:id="rId27"/>
    <p:sldId id="284" r:id="rId28"/>
    <p:sldId id="285" r:id="rId29"/>
    <p:sldId id="281" r:id="rId30"/>
    <p:sldId id="282" r:id="rId31"/>
    <p:sldId id="286" r:id="rId32"/>
    <p:sldId id="283" r:id="rId33"/>
    <p:sldId id="288" r:id="rId34"/>
    <p:sldId id="292" r:id="rId35"/>
    <p:sldId id="293" r:id="rId36"/>
    <p:sldId id="294" r:id="rId37"/>
    <p:sldId id="351" r:id="rId38"/>
    <p:sldId id="295" r:id="rId39"/>
    <p:sldId id="296" r:id="rId40"/>
    <p:sldId id="297" r:id="rId41"/>
    <p:sldId id="298" r:id="rId42"/>
    <p:sldId id="353" r:id="rId43"/>
    <p:sldId id="352" r:id="rId44"/>
    <p:sldId id="348" r:id="rId45"/>
    <p:sldId id="342" r:id="rId46"/>
    <p:sldId id="287" r:id="rId47"/>
    <p:sldId id="289" r:id="rId48"/>
    <p:sldId id="350" r:id="rId49"/>
    <p:sldId id="290" r:id="rId50"/>
    <p:sldId id="300" r:id="rId51"/>
    <p:sldId id="301" r:id="rId52"/>
    <p:sldId id="302" r:id="rId53"/>
    <p:sldId id="303" r:id="rId54"/>
    <p:sldId id="304" r:id="rId55"/>
    <p:sldId id="305" r:id="rId56"/>
    <p:sldId id="306" r:id="rId57"/>
    <p:sldId id="307" r:id="rId58"/>
    <p:sldId id="291" r:id="rId59"/>
    <p:sldId id="308" r:id="rId60"/>
    <p:sldId id="309" r:id="rId61"/>
    <p:sldId id="310" r:id="rId62"/>
    <p:sldId id="311" r:id="rId63"/>
    <p:sldId id="312" r:id="rId64"/>
    <p:sldId id="347" r:id="rId65"/>
    <p:sldId id="349" r:id="rId66"/>
    <p:sldId id="344" r:id="rId67"/>
    <p:sldId id="313" r:id="rId68"/>
    <p:sldId id="314" r:id="rId69"/>
    <p:sldId id="315" r:id="rId70"/>
    <p:sldId id="316" r:id="rId71"/>
    <p:sldId id="317" r:id="rId72"/>
    <p:sldId id="318" r:id="rId73"/>
    <p:sldId id="319" r:id="rId74"/>
    <p:sldId id="320" r:id="rId75"/>
    <p:sldId id="321" r:id="rId76"/>
    <p:sldId id="322" r:id="rId77"/>
    <p:sldId id="325" r:id="rId78"/>
    <p:sldId id="326" r:id="rId79"/>
    <p:sldId id="327" r:id="rId80"/>
    <p:sldId id="329" r:id="rId81"/>
    <p:sldId id="333" r:id="rId82"/>
    <p:sldId id="334" r:id="rId83"/>
    <p:sldId id="336"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E76821"/>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B8F018-51BF-4B3E-9B4A-A2855493AD2D}" v="2586" dt="2024-09-13T12:55:54.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67019" autoAdjust="0"/>
  </p:normalViewPr>
  <p:slideViewPr>
    <p:cSldViewPr snapToGrid="0">
      <p:cViewPr varScale="1">
        <p:scale>
          <a:sx n="85" d="100"/>
          <a:sy n="85" d="100"/>
        </p:scale>
        <p:origin x="14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ona Dwyer" userId="9ad26c5a65d9d365" providerId="LiveId" clId="{D1B8F018-51BF-4B3E-9B4A-A2855493AD2D}"/>
    <pc:docChg chg="undo custSel addSld delSld modSld sldOrd">
      <pc:chgData name="Triona Dwyer" userId="9ad26c5a65d9d365" providerId="LiveId" clId="{D1B8F018-51BF-4B3E-9B4A-A2855493AD2D}" dt="2024-09-13T13:00:42.237" v="4828" actId="27636"/>
      <pc:docMkLst>
        <pc:docMk/>
      </pc:docMkLst>
      <pc:sldChg chg="delSp modSp mod delDesignElem">
        <pc:chgData name="Triona Dwyer" userId="9ad26c5a65d9d365" providerId="LiveId" clId="{D1B8F018-51BF-4B3E-9B4A-A2855493AD2D}" dt="2024-09-12T12:36:00.086" v="534" actId="20577"/>
        <pc:sldMkLst>
          <pc:docMk/>
          <pc:sldMk cId="3856144342" sldId="256"/>
        </pc:sldMkLst>
        <pc:spChg chg="mod">
          <ac:chgData name="Triona Dwyer" userId="9ad26c5a65d9d365" providerId="LiveId" clId="{D1B8F018-51BF-4B3E-9B4A-A2855493AD2D}" dt="2024-09-12T12:36:00.086" v="534" actId="20577"/>
          <ac:spMkLst>
            <pc:docMk/>
            <pc:sldMk cId="3856144342" sldId="256"/>
            <ac:spMk id="3" creationId="{00000000-0000-0000-0000-000000000000}"/>
          </ac:spMkLst>
        </pc:spChg>
        <pc:grpChg chg="del">
          <ac:chgData name="Triona Dwyer" userId="9ad26c5a65d9d365" providerId="LiveId" clId="{D1B8F018-51BF-4B3E-9B4A-A2855493AD2D}" dt="2024-09-12T12:23:04.585" v="22"/>
          <ac:grpSpMkLst>
            <pc:docMk/>
            <pc:sldMk cId="3856144342" sldId="256"/>
            <ac:grpSpMk id="9" creationId="{096A8A5D-137F-4A8A-9811-F7A867F02E3F}"/>
          </ac:grpSpMkLst>
        </pc:grpChg>
        <pc:grpChg chg="del">
          <ac:chgData name="Triona Dwyer" userId="9ad26c5a65d9d365" providerId="LiveId" clId="{D1B8F018-51BF-4B3E-9B4A-A2855493AD2D}" dt="2024-09-12T12:23:04.585" v="22"/>
          <ac:grpSpMkLst>
            <pc:docMk/>
            <pc:sldMk cId="3856144342" sldId="256"/>
            <ac:grpSpMk id="13" creationId="{0FA686C7-6B08-416F-AEF3-C204079363A8}"/>
          </ac:grpSpMkLst>
        </pc:grpChg>
        <pc:grpChg chg="del">
          <ac:chgData name="Triona Dwyer" userId="9ad26c5a65d9d365" providerId="LiveId" clId="{D1B8F018-51BF-4B3E-9B4A-A2855493AD2D}" dt="2024-09-12T12:23:04.585" v="22"/>
          <ac:grpSpMkLst>
            <pc:docMk/>
            <pc:sldMk cId="3856144342" sldId="256"/>
            <ac:grpSpMk id="69" creationId="{4C78E281-F596-4ECB-979A-89D89452AAD7}"/>
          </ac:grpSpMkLst>
        </pc:grpChg>
      </pc:sldChg>
      <pc:sldChg chg="modSp mod">
        <pc:chgData name="Triona Dwyer" userId="9ad26c5a65d9d365" providerId="LiveId" clId="{D1B8F018-51BF-4B3E-9B4A-A2855493AD2D}" dt="2024-09-13T09:25:13.923" v="2175" actId="20577"/>
        <pc:sldMkLst>
          <pc:docMk/>
          <pc:sldMk cId="3539374362" sldId="258"/>
        </pc:sldMkLst>
        <pc:spChg chg="mod">
          <ac:chgData name="Triona Dwyer" userId="9ad26c5a65d9d365" providerId="LiveId" clId="{D1B8F018-51BF-4B3E-9B4A-A2855493AD2D}" dt="2024-09-12T12:56:14.629" v="1010" actId="207"/>
          <ac:spMkLst>
            <pc:docMk/>
            <pc:sldMk cId="3539374362" sldId="258"/>
            <ac:spMk id="3" creationId="{C41C0CF4-C953-445E-B252-B61FC17A6D55}"/>
          </ac:spMkLst>
        </pc:spChg>
        <pc:spChg chg="mod">
          <ac:chgData name="Triona Dwyer" userId="9ad26c5a65d9d365" providerId="LiveId" clId="{D1B8F018-51BF-4B3E-9B4A-A2855493AD2D}" dt="2024-09-13T09:25:13.923" v="2175" actId="20577"/>
          <ac:spMkLst>
            <pc:docMk/>
            <pc:sldMk cId="3539374362" sldId="258"/>
            <ac:spMk id="14" creationId="{E6295CA7-6EFE-496F-9E8A-B3C172FF854D}"/>
          </ac:spMkLst>
        </pc:spChg>
      </pc:sldChg>
      <pc:sldChg chg="addSp delSp modSp mod">
        <pc:chgData name="Triona Dwyer" userId="9ad26c5a65d9d365" providerId="LiveId" clId="{D1B8F018-51BF-4B3E-9B4A-A2855493AD2D}" dt="2024-09-12T12:33:22.152" v="501" actId="14100"/>
        <pc:sldMkLst>
          <pc:docMk/>
          <pc:sldMk cId="1001965016" sldId="259"/>
        </pc:sldMkLst>
        <pc:spChg chg="mod">
          <ac:chgData name="Triona Dwyer" userId="9ad26c5a65d9d365" providerId="LiveId" clId="{D1B8F018-51BF-4B3E-9B4A-A2855493AD2D}" dt="2024-09-12T12:31:43.659" v="481" actId="14100"/>
          <ac:spMkLst>
            <pc:docMk/>
            <pc:sldMk cId="1001965016" sldId="259"/>
            <ac:spMk id="2" creationId="{A7B6BFDC-3A0B-47D6-89ED-137B336E303C}"/>
          </ac:spMkLst>
        </pc:spChg>
        <pc:spChg chg="add del mod">
          <ac:chgData name="Triona Dwyer" userId="9ad26c5a65d9d365" providerId="LiveId" clId="{D1B8F018-51BF-4B3E-9B4A-A2855493AD2D}" dt="2024-09-12T12:32:19.253" v="486" actId="22"/>
          <ac:spMkLst>
            <pc:docMk/>
            <pc:sldMk cId="1001965016" sldId="259"/>
            <ac:spMk id="5" creationId="{DDE0F12A-BFCE-E4FA-E2B3-5489ABDF7498}"/>
          </ac:spMkLst>
        </pc:spChg>
        <pc:spChg chg="add del mod">
          <ac:chgData name="Triona Dwyer" userId="9ad26c5a65d9d365" providerId="LiveId" clId="{D1B8F018-51BF-4B3E-9B4A-A2855493AD2D}" dt="2024-09-12T12:32:43.851" v="488" actId="478"/>
          <ac:spMkLst>
            <pc:docMk/>
            <pc:sldMk cId="1001965016" sldId="259"/>
            <ac:spMk id="9" creationId="{0BE211FD-0808-5E29-3359-65BAE3A0466D}"/>
          </ac:spMkLst>
        </pc:spChg>
        <pc:spChg chg="add mod">
          <ac:chgData name="Triona Dwyer" userId="9ad26c5a65d9d365" providerId="LiveId" clId="{D1B8F018-51BF-4B3E-9B4A-A2855493AD2D}" dt="2024-09-12T12:33:22.152" v="501" actId="14100"/>
          <ac:spMkLst>
            <pc:docMk/>
            <pc:sldMk cId="1001965016" sldId="259"/>
            <ac:spMk id="13" creationId="{7C1031AD-82BC-DCC5-0586-E004FC380CB1}"/>
          </ac:spMkLst>
        </pc:spChg>
        <pc:picChg chg="del mod">
          <ac:chgData name="Triona Dwyer" userId="9ad26c5a65d9d365" providerId="LiveId" clId="{D1B8F018-51BF-4B3E-9B4A-A2855493AD2D}" dt="2024-09-12T12:32:05.892" v="485" actId="478"/>
          <ac:picMkLst>
            <pc:docMk/>
            <pc:sldMk cId="1001965016" sldId="259"/>
            <ac:picMk id="4" creationId="{FC7BEFA1-E685-4477-8FEC-E5ED7E04A126}"/>
          </ac:picMkLst>
        </pc:picChg>
        <pc:picChg chg="add del mod ord">
          <ac:chgData name="Triona Dwyer" userId="9ad26c5a65d9d365" providerId="LiveId" clId="{D1B8F018-51BF-4B3E-9B4A-A2855493AD2D}" dt="2024-09-12T12:32:24.791" v="487" actId="478"/>
          <ac:picMkLst>
            <pc:docMk/>
            <pc:sldMk cId="1001965016" sldId="259"/>
            <ac:picMk id="7" creationId="{26922005-A51B-CECD-AFD3-FCD64F650C4F}"/>
          </ac:picMkLst>
        </pc:picChg>
        <pc:picChg chg="add mod">
          <ac:chgData name="Triona Dwyer" userId="9ad26c5a65d9d365" providerId="LiveId" clId="{D1B8F018-51BF-4B3E-9B4A-A2855493AD2D}" dt="2024-09-12T12:33:11.225" v="498" actId="1076"/>
          <ac:picMkLst>
            <pc:docMk/>
            <pc:sldMk cId="1001965016" sldId="259"/>
            <ac:picMk id="11" creationId="{47260C08-A551-AFA8-099C-42F6CEEBCF05}"/>
          </ac:picMkLst>
        </pc:picChg>
      </pc:sldChg>
      <pc:sldChg chg="modSp mod modShow">
        <pc:chgData name="Triona Dwyer" userId="9ad26c5a65d9d365" providerId="LiveId" clId="{D1B8F018-51BF-4B3E-9B4A-A2855493AD2D}" dt="2024-09-13T12:58:41.092" v="4824" actId="729"/>
        <pc:sldMkLst>
          <pc:docMk/>
          <pc:sldMk cId="500781373" sldId="260"/>
        </pc:sldMkLst>
        <pc:spChg chg="mod">
          <ac:chgData name="Triona Dwyer" userId="9ad26c5a65d9d365" providerId="LiveId" clId="{D1B8F018-51BF-4B3E-9B4A-A2855493AD2D}" dt="2024-09-12T16:23:34.093" v="2014" actId="12"/>
          <ac:spMkLst>
            <pc:docMk/>
            <pc:sldMk cId="500781373" sldId="260"/>
            <ac:spMk id="3" creationId="{7AAEF472-006C-417C-91BD-FF6C418B2671}"/>
          </ac:spMkLst>
        </pc:spChg>
        <pc:picChg chg="mod">
          <ac:chgData name="Triona Dwyer" userId="9ad26c5a65d9d365" providerId="LiveId" clId="{D1B8F018-51BF-4B3E-9B4A-A2855493AD2D}" dt="2024-09-12T16:23:36.461" v="2015" actId="1076"/>
          <ac:picMkLst>
            <pc:docMk/>
            <pc:sldMk cId="500781373" sldId="260"/>
            <ac:picMk id="4" creationId="{65DCE273-8056-46C0-B3E6-5DB655710FD0}"/>
          </ac:picMkLst>
        </pc:picChg>
      </pc:sldChg>
      <pc:sldChg chg="delSp modSp delDesignElem">
        <pc:chgData name="Triona Dwyer" userId="9ad26c5a65d9d365" providerId="LiveId" clId="{D1B8F018-51BF-4B3E-9B4A-A2855493AD2D}" dt="2024-09-12T12:47:28.327" v="642" actId="20577"/>
        <pc:sldMkLst>
          <pc:docMk/>
          <pc:sldMk cId="291269003" sldId="261"/>
        </pc:sldMkLst>
        <pc:spChg chg="mod">
          <ac:chgData name="Triona Dwyer" userId="9ad26c5a65d9d365" providerId="LiveId" clId="{D1B8F018-51BF-4B3E-9B4A-A2855493AD2D}" dt="2024-09-12T12:23:18.898" v="46"/>
          <ac:spMkLst>
            <pc:docMk/>
            <pc:sldMk cId="291269003" sldId="261"/>
            <ac:spMk id="2" creationId="{F1602DF1-10BA-45AA-928B-73A3A4CAB3B1}"/>
          </ac:spMkLst>
        </pc:spChg>
        <pc:spChg chg="del">
          <ac:chgData name="Triona Dwyer" userId="9ad26c5a65d9d365" providerId="LiveId" clId="{D1B8F018-51BF-4B3E-9B4A-A2855493AD2D}" dt="2024-09-12T12:23:04.585" v="22"/>
          <ac:spMkLst>
            <pc:docMk/>
            <pc:sldMk cId="291269003" sldId="261"/>
            <ac:spMk id="9" creationId="{2EEF4763-EB4A-4A35-89EB-AD2763B48C3B}"/>
          </ac:spMkLst>
        </pc:spChg>
        <pc:graphicFrameChg chg="mod">
          <ac:chgData name="Triona Dwyer" userId="9ad26c5a65d9d365" providerId="LiveId" clId="{D1B8F018-51BF-4B3E-9B4A-A2855493AD2D}" dt="2024-09-12T12:47:28.327" v="642" actId="20577"/>
          <ac:graphicFrameMkLst>
            <pc:docMk/>
            <pc:sldMk cId="291269003" sldId="261"/>
            <ac:graphicFrameMk id="5" creationId="{396A9200-FA12-036A-ACF5-9BB5D4DC0641}"/>
          </ac:graphicFrameMkLst>
        </pc:graphicFrameChg>
      </pc:sldChg>
      <pc:sldChg chg="modSp mod">
        <pc:chgData name="Triona Dwyer" userId="9ad26c5a65d9d365" providerId="LiveId" clId="{D1B8F018-51BF-4B3E-9B4A-A2855493AD2D}" dt="2024-09-12T12:36:25.014" v="537" actId="20577"/>
        <pc:sldMkLst>
          <pc:docMk/>
          <pc:sldMk cId="3699541397" sldId="262"/>
        </pc:sldMkLst>
        <pc:spChg chg="mod">
          <ac:chgData name="Triona Dwyer" userId="9ad26c5a65d9d365" providerId="LiveId" clId="{D1B8F018-51BF-4B3E-9B4A-A2855493AD2D}" dt="2024-09-12T12:36:25.014" v="537" actId="20577"/>
          <ac:spMkLst>
            <pc:docMk/>
            <pc:sldMk cId="3699541397" sldId="262"/>
            <ac:spMk id="2" creationId="{1F6AF8FB-9F06-40CB-888D-72A4B4608913}"/>
          </ac:spMkLst>
        </pc:spChg>
      </pc:sldChg>
      <pc:sldChg chg="modSp">
        <pc:chgData name="Triona Dwyer" userId="9ad26c5a65d9d365" providerId="LiveId" clId="{D1B8F018-51BF-4B3E-9B4A-A2855493AD2D}" dt="2024-09-12T12:23:18.898" v="46"/>
        <pc:sldMkLst>
          <pc:docMk/>
          <pc:sldMk cId="2491512800" sldId="264"/>
        </pc:sldMkLst>
        <pc:spChg chg="mod">
          <ac:chgData name="Triona Dwyer" userId="9ad26c5a65d9d365" providerId="LiveId" clId="{D1B8F018-51BF-4B3E-9B4A-A2855493AD2D}" dt="2024-09-12T12:23:18.898" v="46"/>
          <ac:spMkLst>
            <pc:docMk/>
            <pc:sldMk cId="2491512800" sldId="264"/>
            <ac:spMk id="2" creationId="{EA3989AE-49D8-4E86-9E22-D49C06EBDAAC}"/>
          </ac:spMkLst>
        </pc:spChg>
        <pc:spChg chg="mod">
          <ac:chgData name="Triona Dwyer" userId="9ad26c5a65d9d365" providerId="LiveId" clId="{D1B8F018-51BF-4B3E-9B4A-A2855493AD2D}" dt="2024-09-12T12:23:18.898" v="46"/>
          <ac:spMkLst>
            <pc:docMk/>
            <pc:sldMk cId="2491512800" sldId="264"/>
            <ac:spMk id="3" creationId="{B0D675E6-B71C-4CE1-B571-AABEA9EFC5BE}"/>
          </ac:spMkLst>
        </pc:spChg>
      </pc:sldChg>
      <pc:sldChg chg="modSp mod">
        <pc:chgData name="Triona Dwyer" userId="9ad26c5a65d9d365" providerId="LiveId" clId="{D1B8F018-51BF-4B3E-9B4A-A2855493AD2D}" dt="2024-09-12T12:48:25.144" v="651" actId="12"/>
        <pc:sldMkLst>
          <pc:docMk/>
          <pc:sldMk cId="3181456284" sldId="265"/>
        </pc:sldMkLst>
        <pc:spChg chg="mod">
          <ac:chgData name="Triona Dwyer" userId="9ad26c5a65d9d365" providerId="LiveId" clId="{D1B8F018-51BF-4B3E-9B4A-A2855493AD2D}" dt="2024-09-12T12:23:18.898" v="46"/>
          <ac:spMkLst>
            <pc:docMk/>
            <pc:sldMk cId="3181456284" sldId="265"/>
            <ac:spMk id="2" creationId="{0ED59273-E8A8-431C-9A0A-B221E0F5AE4A}"/>
          </ac:spMkLst>
        </pc:spChg>
        <pc:spChg chg="mod">
          <ac:chgData name="Triona Dwyer" userId="9ad26c5a65d9d365" providerId="LiveId" clId="{D1B8F018-51BF-4B3E-9B4A-A2855493AD2D}" dt="2024-09-12T12:48:25.144" v="651" actId="12"/>
          <ac:spMkLst>
            <pc:docMk/>
            <pc:sldMk cId="3181456284" sldId="265"/>
            <ac:spMk id="3" creationId="{34EF3F18-E88C-4B46-9E38-906347224818}"/>
          </ac:spMkLst>
        </pc:spChg>
      </pc:sldChg>
      <pc:sldChg chg="modSp mod">
        <pc:chgData name="Triona Dwyer" userId="9ad26c5a65d9d365" providerId="LiveId" clId="{D1B8F018-51BF-4B3E-9B4A-A2855493AD2D}" dt="2024-09-13T09:30:23.151" v="2207" actId="1076"/>
        <pc:sldMkLst>
          <pc:docMk/>
          <pc:sldMk cId="1091638623" sldId="266"/>
        </pc:sldMkLst>
        <pc:spChg chg="mod">
          <ac:chgData name="Triona Dwyer" userId="9ad26c5a65d9d365" providerId="LiveId" clId="{D1B8F018-51BF-4B3E-9B4A-A2855493AD2D}" dt="2024-09-13T09:30:23.151" v="2207" actId="1076"/>
          <ac:spMkLst>
            <pc:docMk/>
            <pc:sldMk cId="1091638623" sldId="266"/>
            <ac:spMk id="2" creationId="{BAD37B45-D191-4EC7-987E-862ECD8817C6}"/>
          </ac:spMkLst>
        </pc:spChg>
      </pc:sldChg>
      <pc:sldChg chg="delSp modSp mod modAnim delDesignElem">
        <pc:chgData name="Triona Dwyer" userId="9ad26c5a65d9d365" providerId="LiveId" clId="{D1B8F018-51BF-4B3E-9B4A-A2855493AD2D}" dt="2024-09-13T10:48:04.075" v="2638" actId="20577"/>
        <pc:sldMkLst>
          <pc:docMk/>
          <pc:sldMk cId="3915398049" sldId="267"/>
        </pc:sldMkLst>
        <pc:spChg chg="mod">
          <ac:chgData name="Triona Dwyer" userId="9ad26c5a65d9d365" providerId="LiveId" clId="{D1B8F018-51BF-4B3E-9B4A-A2855493AD2D}" dt="2024-09-13T10:48:04.075" v="2638" actId="20577"/>
          <ac:spMkLst>
            <pc:docMk/>
            <pc:sldMk cId="3915398049" sldId="267"/>
            <ac:spMk id="3" creationId="{A69B6D54-7ED2-4F65-87EC-8FFC97B5D91E}"/>
          </ac:spMkLst>
        </pc:spChg>
        <pc:grpChg chg="del">
          <ac:chgData name="Triona Dwyer" userId="9ad26c5a65d9d365" providerId="LiveId" clId="{D1B8F018-51BF-4B3E-9B4A-A2855493AD2D}" dt="2024-09-12T12:23:04.585" v="22"/>
          <ac:grpSpMkLst>
            <pc:docMk/>
            <pc:sldMk cId="3915398049" sldId="267"/>
            <ac:grpSpMk id="72" creationId="{9AE4726C-1831-4FE3-9A11-227F0DC2F0BC}"/>
          </ac:grpSpMkLst>
        </pc:grpChg>
        <pc:grpChg chg="del">
          <ac:chgData name="Triona Dwyer" userId="9ad26c5a65d9d365" providerId="LiveId" clId="{D1B8F018-51BF-4B3E-9B4A-A2855493AD2D}" dt="2024-09-12T12:23:04.585" v="22"/>
          <ac:grpSpMkLst>
            <pc:docMk/>
            <pc:sldMk cId="3915398049" sldId="267"/>
            <ac:grpSpMk id="76" creationId="{E916825F-759B-4F1A-BA80-AF7137691EC5}"/>
          </ac:grpSpMkLst>
        </pc:grpChg>
      </pc:sldChg>
      <pc:sldChg chg="delSp modSp del mod delDesignElem">
        <pc:chgData name="Triona Dwyer" userId="9ad26c5a65d9d365" providerId="LiveId" clId="{D1B8F018-51BF-4B3E-9B4A-A2855493AD2D}" dt="2024-09-12T16:24:49.944" v="2016" actId="2696"/>
        <pc:sldMkLst>
          <pc:docMk/>
          <pc:sldMk cId="2740100507" sldId="268"/>
        </pc:sldMkLst>
        <pc:spChg chg="mod">
          <ac:chgData name="Triona Dwyer" userId="9ad26c5a65d9d365" providerId="LiveId" clId="{D1B8F018-51BF-4B3E-9B4A-A2855493AD2D}" dt="2024-09-12T12:23:04.736" v="26" actId="27636"/>
          <ac:spMkLst>
            <pc:docMk/>
            <pc:sldMk cId="2740100507" sldId="268"/>
            <ac:spMk id="2" creationId="{53F1F567-B96C-4636-B009-3A596D78DCA1}"/>
          </ac:spMkLst>
        </pc:spChg>
        <pc:grpChg chg="del">
          <ac:chgData name="Triona Dwyer" userId="9ad26c5a65d9d365" providerId="LiveId" clId="{D1B8F018-51BF-4B3E-9B4A-A2855493AD2D}" dt="2024-09-12T12:23:04.585" v="22"/>
          <ac:grpSpMkLst>
            <pc:docMk/>
            <pc:sldMk cId="2740100507" sldId="268"/>
            <ac:grpSpMk id="72" creationId="{9AE4726C-1831-4FE3-9A11-227F0DC2F0BC}"/>
          </ac:grpSpMkLst>
        </pc:grpChg>
        <pc:grpChg chg="del">
          <ac:chgData name="Triona Dwyer" userId="9ad26c5a65d9d365" providerId="LiveId" clId="{D1B8F018-51BF-4B3E-9B4A-A2855493AD2D}" dt="2024-09-12T12:23:04.585" v="22"/>
          <ac:grpSpMkLst>
            <pc:docMk/>
            <pc:sldMk cId="2740100507" sldId="268"/>
            <ac:grpSpMk id="76" creationId="{E916825F-759B-4F1A-BA80-AF7137691EC5}"/>
          </ac:grpSpMkLst>
        </pc:grpChg>
        <pc:picChg chg="mod">
          <ac:chgData name="Triona Dwyer" userId="9ad26c5a65d9d365" providerId="LiveId" clId="{D1B8F018-51BF-4B3E-9B4A-A2855493AD2D}" dt="2024-09-12T12:56:30" v="1013" actId="1076"/>
          <ac:picMkLst>
            <pc:docMk/>
            <pc:sldMk cId="2740100507" sldId="268"/>
            <ac:picMk id="6" creationId="{AC16398B-9707-4609-86C4-A49BC666FE00}"/>
          </ac:picMkLst>
        </pc:picChg>
      </pc:sldChg>
      <pc:sldChg chg="del">
        <pc:chgData name="Triona Dwyer" userId="9ad26c5a65d9d365" providerId="LiveId" clId="{D1B8F018-51BF-4B3E-9B4A-A2855493AD2D}" dt="2024-09-13T09:30:55.892" v="2208" actId="2696"/>
        <pc:sldMkLst>
          <pc:docMk/>
          <pc:sldMk cId="2433743679" sldId="269"/>
        </pc:sldMkLst>
      </pc:sldChg>
      <pc:sldChg chg="addSp modSp mod modAnim">
        <pc:chgData name="Triona Dwyer" userId="9ad26c5a65d9d365" providerId="LiveId" clId="{D1B8F018-51BF-4B3E-9B4A-A2855493AD2D}" dt="2024-09-13T10:48:20.299" v="2656" actId="20577"/>
        <pc:sldMkLst>
          <pc:docMk/>
          <pc:sldMk cId="2824296487" sldId="270"/>
        </pc:sldMkLst>
        <pc:spChg chg="mod">
          <ac:chgData name="Triona Dwyer" userId="9ad26c5a65d9d365" providerId="LiveId" clId="{D1B8F018-51BF-4B3E-9B4A-A2855493AD2D}" dt="2024-09-12T12:23:18.898" v="46"/>
          <ac:spMkLst>
            <pc:docMk/>
            <pc:sldMk cId="2824296487" sldId="270"/>
            <ac:spMk id="2" creationId="{115AA2A1-F5FC-4C31-B7D1-F1AE541BF3E2}"/>
          </ac:spMkLst>
        </pc:spChg>
        <pc:spChg chg="mod">
          <ac:chgData name="Triona Dwyer" userId="9ad26c5a65d9d365" providerId="LiveId" clId="{D1B8F018-51BF-4B3E-9B4A-A2855493AD2D}" dt="2024-09-13T10:48:20.299" v="2656" actId="20577"/>
          <ac:spMkLst>
            <pc:docMk/>
            <pc:sldMk cId="2824296487" sldId="270"/>
            <ac:spMk id="3" creationId="{7E1432B5-0C17-4734-8414-0C882FA03D53}"/>
          </ac:spMkLst>
        </pc:spChg>
        <pc:spChg chg="add mod">
          <ac:chgData name="Triona Dwyer" userId="9ad26c5a65d9d365" providerId="LiveId" clId="{D1B8F018-51BF-4B3E-9B4A-A2855493AD2D}" dt="2024-09-12T16:26:23.485" v="2044" actId="20577"/>
          <ac:spMkLst>
            <pc:docMk/>
            <pc:sldMk cId="2824296487" sldId="270"/>
            <ac:spMk id="5" creationId="{746E72DE-53E1-6124-C100-745EA1EFEBD4}"/>
          </ac:spMkLst>
        </pc:spChg>
        <pc:spChg chg="mod">
          <ac:chgData name="Triona Dwyer" userId="9ad26c5a65d9d365" providerId="LiveId" clId="{D1B8F018-51BF-4B3E-9B4A-A2855493AD2D}" dt="2024-09-12T16:26:24.180" v="2045" actId="1076"/>
          <ac:spMkLst>
            <pc:docMk/>
            <pc:sldMk cId="2824296487" sldId="270"/>
            <ac:spMk id="6" creationId="{0B95B7E4-CE3E-4143-8D42-141DBD954BA4}"/>
          </ac:spMkLst>
        </pc:spChg>
      </pc:sldChg>
      <pc:sldChg chg="addSp delSp modSp mod delAnim">
        <pc:chgData name="Triona Dwyer" userId="9ad26c5a65d9d365" providerId="LiveId" clId="{D1B8F018-51BF-4B3E-9B4A-A2855493AD2D}" dt="2024-09-13T09:55:09.923" v="2373" actId="1076"/>
        <pc:sldMkLst>
          <pc:docMk/>
          <pc:sldMk cId="3708207963" sldId="271"/>
        </pc:sldMkLst>
        <pc:spChg chg="mod">
          <ac:chgData name="Triona Dwyer" userId="9ad26c5a65d9d365" providerId="LiveId" clId="{D1B8F018-51BF-4B3E-9B4A-A2855493AD2D}" dt="2024-09-12T12:23:04.741" v="28" actId="27636"/>
          <ac:spMkLst>
            <pc:docMk/>
            <pc:sldMk cId="3708207963" sldId="271"/>
            <ac:spMk id="2" creationId="{E39F61E2-F7E0-49EA-9BC2-7D7F1B0443A2}"/>
          </ac:spMkLst>
        </pc:spChg>
        <pc:spChg chg="del mod">
          <ac:chgData name="Triona Dwyer" userId="9ad26c5a65d9d365" providerId="LiveId" clId="{D1B8F018-51BF-4B3E-9B4A-A2855493AD2D}" dt="2024-09-12T12:57:21.871" v="1014" actId="478"/>
          <ac:spMkLst>
            <pc:docMk/>
            <pc:sldMk cId="3708207963" sldId="271"/>
            <ac:spMk id="3" creationId="{4452BAEC-C932-43CD-846F-107A2BF3984C}"/>
          </ac:spMkLst>
        </pc:spChg>
        <pc:spChg chg="add mod">
          <ac:chgData name="Triona Dwyer" userId="9ad26c5a65d9d365" providerId="LiveId" clId="{D1B8F018-51BF-4B3E-9B4A-A2855493AD2D}" dt="2024-09-13T09:55:09.923" v="2373" actId="1076"/>
          <ac:spMkLst>
            <pc:docMk/>
            <pc:sldMk cId="3708207963" sldId="271"/>
            <ac:spMk id="4" creationId="{4C7A396B-CA95-BA80-9130-B0452EB92623}"/>
          </ac:spMkLst>
        </pc:spChg>
        <pc:spChg chg="add mod">
          <ac:chgData name="Triona Dwyer" userId="9ad26c5a65d9d365" providerId="LiveId" clId="{D1B8F018-51BF-4B3E-9B4A-A2855493AD2D}" dt="2024-09-13T09:54:35.316" v="2366" actId="1076"/>
          <ac:spMkLst>
            <pc:docMk/>
            <pc:sldMk cId="3708207963" sldId="271"/>
            <ac:spMk id="5" creationId="{BE06C0A6-17A6-D6DA-6EEA-C16117D06A40}"/>
          </ac:spMkLst>
        </pc:spChg>
      </pc:sldChg>
      <pc:sldChg chg="addSp delSp modSp mod delAnim modAnim">
        <pc:chgData name="Triona Dwyer" userId="9ad26c5a65d9d365" providerId="LiveId" clId="{D1B8F018-51BF-4B3E-9B4A-A2855493AD2D}" dt="2024-09-13T09:55:16.318" v="2374" actId="478"/>
        <pc:sldMkLst>
          <pc:docMk/>
          <pc:sldMk cId="3988375607" sldId="272"/>
        </pc:sldMkLst>
        <pc:spChg chg="mod">
          <ac:chgData name="Triona Dwyer" userId="9ad26c5a65d9d365" providerId="LiveId" clId="{D1B8F018-51BF-4B3E-9B4A-A2855493AD2D}" dt="2024-09-12T13:08:04.187" v="1564" actId="1076"/>
          <ac:spMkLst>
            <pc:docMk/>
            <pc:sldMk cId="3988375607" sldId="272"/>
            <ac:spMk id="2" creationId="{AECB7ABC-2D65-4B3B-A300-CA08D9D11F39}"/>
          </ac:spMkLst>
        </pc:spChg>
        <pc:spChg chg="del mod">
          <ac:chgData name="Triona Dwyer" userId="9ad26c5a65d9d365" providerId="LiveId" clId="{D1B8F018-51BF-4B3E-9B4A-A2855493AD2D}" dt="2024-09-12T13:08:23.540" v="1565" actId="478"/>
          <ac:spMkLst>
            <pc:docMk/>
            <pc:sldMk cId="3988375607" sldId="272"/>
            <ac:spMk id="3" creationId="{2CD426DA-B0F5-4DE7-AA1E-E28B31BF3EA7}"/>
          </ac:spMkLst>
        </pc:spChg>
        <pc:spChg chg="add del mod">
          <ac:chgData name="Triona Dwyer" userId="9ad26c5a65d9d365" providerId="LiveId" clId="{D1B8F018-51BF-4B3E-9B4A-A2855493AD2D}" dt="2024-09-13T09:55:16.318" v="2374" actId="478"/>
          <ac:spMkLst>
            <pc:docMk/>
            <pc:sldMk cId="3988375607" sldId="272"/>
            <ac:spMk id="3" creationId="{BA83A315-F925-23ED-E602-5B16BF02660D}"/>
          </ac:spMkLst>
        </pc:spChg>
        <pc:spChg chg="add del mod">
          <ac:chgData name="Triona Dwyer" userId="9ad26c5a65d9d365" providerId="LiveId" clId="{D1B8F018-51BF-4B3E-9B4A-A2855493AD2D}" dt="2024-09-13T09:32:16.079" v="2211" actId="478"/>
          <ac:spMkLst>
            <pc:docMk/>
            <pc:sldMk cId="3988375607" sldId="272"/>
            <ac:spMk id="5" creationId="{884BBBF0-EDF0-4A30-6A58-74123B3FC526}"/>
          </ac:spMkLst>
        </pc:spChg>
      </pc:sldChg>
      <pc:sldChg chg="modSp mod modAnim">
        <pc:chgData name="Triona Dwyer" userId="9ad26c5a65d9d365" providerId="LiveId" clId="{D1B8F018-51BF-4B3E-9B4A-A2855493AD2D}" dt="2024-09-13T10:04:29.451" v="2606" actId="20577"/>
        <pc:sldMkLst>
          <pc:docMk/>
          <pc:sldMk cId="3890324414" sldId="273"/>
        </pc:sldMkLst>
        <pc:spChg chg="mod">
          <ac:chgData name="Triona Dwyer" userId="9ad26c5a65d9d365" providerId="LiveId" clId="{D1B8F018-51BF-4B3E-9B4A-A2855493AD2D}" dt="2024-09-13T10:03:28.571" v="2553" actId="1076"/>
          <ac:spMkLst>
            <pc:docMk/>
            <pc:sldMk cId="3890324414" sldId="273"/>
            <ac:spMk id="2" creationId="{2FF73675-1A9C-4AFB-AFB3-F53864DB8D62}"/>
          </ac:spMkLst>
        </pc:spChg>
        <pc:spChg chg="mod">
          <ac:chgData name="Triona Dwyer" userId="9ad26c5a65d9d365" providerId="LiveId" clId="{D1B8F018-51BF-4B3E-9B4A-A2855493AD2D}" dt="2024-09-13T10:04:29.451" v="2606" actId="20577"/>
          <ac:spMkLst>
            <pc:docMk/>
            <pc:sldMk cId="3890324414" sldId="273"/>
            <ac:spMk id="3" creationId="{836364A7-8272-45B2-8E70-A46CE5D89424}"/>
          </ac:spMkLst>
        </pc:spChg>
      </pc:sldChg>
      <pc:sldChg chg="modSp mod">
        <pc:chgData name="Triona Dwyer" userId="9ad26c5a65d9d365" providerId="LiveId" clId="{D1B8F018-51BF-4B3E-9B4A-A2855493AD2D}" dt="2024-09-12T13:10:41.515" v="1703" actId="1076"/>
        <pc:sldMkLst>
          <pc:docMk/>
          <pc:sldMk cId="1030520739" sldId="274"/>
        </pc:sldMkLst>
        <pc:spChg chg="mod">
          <ac:chgData name="Triona Dwyer" userId="9ad26c5a65d9d365" providerId="LiveId" clId="{D1B8F018-51BF-4B3E-9B4A-A2855493AD2D}" dt="2024-09-12T13:10:36.696" v="1702" actId="20577"/>
          <ac:spMkLst>
            <pc:docMk/>
            <pc:sldMk cId="1030520739" sldId="274"/>
            <ac:spMk id="2" creationId="{5BC509AD-2A9D-4708-847B-D92F6134BBD9}"/>
          </ac:spMkLst>
        </pc:spChg>
        <pc:spChg chg="mod">
          <ac:chgData name="Triona Dwyer" userId="9ad26c5a65d9d365" providerId="LiveId" clId="{D1B8F018-51BF-4B3E-9B4A-A2855493AD2D}" dt="2024-09-12T13:10:41.515" v="1703" actId="1076"/>
          <ac:spMkLst>
            <pc:docMk/>
            <pc:sldMk cId="1030520739" sldId="274"/>
            <ac:spMk id="6" creationId="{61D23A7F-8537-4AE5-9355-22B3532B80F0}"/>
          </ac:spMkLst>
        </pc:spChg>
      </pc:sldChg>
      <pc:sldChg chg="modSp mod">
        <pc:chgData name="Triona Dwyer" userId="9ad26c5a65d9d365" providerId="LiveId" clId="{D1B8F018-51BF-4B3E-9B4A-A2855493AD2D}" dt="2024-09-13T12:31:35.380" v="4461" actId="1076"/>
        <pc:sldMkLst>
          <pc:docMk/>
          <pc:sldMk cId="2882589397" sldId="275"/>
        </pc:sldMkLst>
        <pc:spChg chg="mod">
          <ac:chgData name="Triona Dwyer" userId="9ad26c5a65d9d365" providerId="LiveId" clId="{D1B8F018-51BF-4B3E-9B4A-A2855493AD2D}" dt="2024-09-13T12:31:32.740" v="4460" actId="1076"/>
          <ac:spMkLst>
            <pc:docMk/>
            <pc:sldMk cId="2882589397" sldId="275"/>
            <ac:spMk id="2" creationId="{35B62360-F5E4-42A4-97EC-843C0714E31A}"/>
          </ac:spMkLst>
        </pc:spChg>
        <pc:spChg chg="mod">
          <ac:chgData name="Triona Dwyer" userId="9ad26c5a65d9d365" providerId="LiveId" clId="{D1B8F018-51BF-4B3E-9B4A-A2855493AD2D}" dt="2024-09-13T12:31:35.380" v="4461" actId="1076"/>
          <ac:spMkLst>
            <pc:docMk/>
            <pc:sldMk cId="2882589397" sldId="275"/>
            <ac:spMk id="3" creationId="{D3DF4B3C-C570-4BF7-BE34-117C6F7F0665}"/>
          </ac:spMkLst>
        </pc:spChg>
      </pc:sldChg>
      <pc:sldChg chg="modSp del">
        <pc:chgData name="Triona Dwyer" userId="9ad26c5a65d9d365" providerId="LiveId" clId="{D1B8F018-51BF-4B3E-9B4A-A2855493AD2D}" dt="2024-09-12T17:42:04.815" v="2087" actId="2696"/>
        <pc:sldMkLst>
          <pc:docMk/>
          <pc:sldMk cId="835895938" sldId="276"/>
        </pc:sldMkLst>
        <pc:spChg chg="mod">
          <ac:chgData name="Triona Dwyer" userId="9ad26c5a65d9d365" providerId="LiveId" clId="{D1B8F018-51BF-4B3E-9B4A-A2855493AD2D}" dt="2024-09-12T12:23:18.898" v="46"/>
          <ac:spMkLst>
            <pc:docMk/>
            <pc:sldMk cId="835895938" sldId="276"/>
            <ac:spMk id="2" creationId="{1806AADB-1462-46A7-9B6B-C69E43112C63}"/>
          </ac:spMkLst>
        </pc:spChg>
        <pc:spChg chg="mod">
          <ac:chgData name="Triona Dwyer" userId="9ad26c5a65d9d365" providerId="LiveId" clId="{D1B8F018-51BF-4B3E-9B4A-A2855493AD2D}" dt="2024-09-12T12:23:18.898" v="46"/>
          <ac:spMkLst>
            <pc:docMk/>
            <pc:sldMk cId="835895938" sldId="276"/>
            <ac:spMk id="3" creationId="{439865A4-479E-4088-B2B2-72C2C9333979}"/>
          </ac:spMkLst>
        </pc:spChg>
      </pc:sldChg>
      <pc:sldChg chg="modSp">
        <pc:chgData name="Triona Dwyer" userId="9ad26c5a65d9d365" providerId="LiveId" clId="{D1B8F018-51BF-4B3E-9B4A-A2855493AD2D}" dt="2024-09-12T12:23:18.898" v="46"/>
        <pc:sldMkLst>
          <pc:docMk/>
          <pc:sldMk cId="364237934" sldId="277"/>
        </pc:sldMkLst>
        <pc:spChg chg="mod">
          <ac:chgData name="Triona Dwyer" userId="9ad26c5a65d9d365" providerId="LiveId" clId="{D1B8F018-51BF-4B3E-9B4A-A2855493AD2D}" dt="2024-09-12T12:23:18.898" v="46"/>
          <ac:spMkLst>
            <pc:docMk/>
            <pc:sldMk cId="364237934" sldId="277"/>
            <ac:spMk id="2" creationId="{5A70A699-534A-4712-83A9-110BF08D4D7A}"/>
          </ac:spMkLst>
        </pc:spChg>
      </pc:sldChg>
      <pc:sldChg chg="modSp mod">
        <pc:chgData name="Triona Dwyer" userId="9ad26c5a65d9d365" providerId="LiveId" clId="{D1B8F018-51BF-4B3E-9B4A-A2855493AD2D}" dt="2024-09-12T17:44:34.403" v="2100" actId="20577"/>
        <pc:sldMkLst>
          <pc:docMk/>
          <pc:sldMk cId="1606117021" sldId="278"/>
        </pc:sldMkLst>
        <pc:spChg chg="mod">
          <ac:chgData name="Triona Dwyer" userId="9ad26c5a65d9d365" providerId="LiveId" clId="{D1B8F018-51BF-4B3E-9B4A-A2855493AD2D}" dt="2024-09-12T13:11:09.055" v="1704" actId="20577"/>
          <ac:spMkLst>
            <pc:docMk/>
            <pc:sldMk cId="1606117021" sldId="278"/>
            <ac:spMk id="2" creationId="{EA32D8CB-EC08-44EB-A193-D0CA3B41DCDD}"/>
          </ac:spMkLst>
        </pc:spChg>
        <pc:spChg chg="mod">
          <ac:chgData name="Triona Dwyer" userId="9ad26c5a65d9d365" providerId="LiveId" clId="{D1B8F018-51BF-4B3E-9B4A-A2855493AD2D}" dt="2024-09-12T17:44:34.403" v="2100" actId="20577"/>
          <ac:spMkLst>
            <pc:docMk/>
            <pc:sldMk cId="1606117021" sldId="278"/>
            <ac:spMk id="3" creationId="{810BDF87-2AE3-4964-9726-879838CF966B}"/>
          </ac:spMkLst>
        </pc:spChg>
      </pc:sldChg>
      <pc:sldChg chg="delSp modSp mod delDesignElem">
        <pc:chgData name="Triona Dwyer" userId="9ad26c5a65d9d365" providerId="LiveId" clId="{D1B8F018-51BF-4B3E-9B4A-A2855493AD2D}" dt="2024-09-12T13:24:36.768" v="1738" actId="1076"/>
        <pc:sldMkLst>
          <pc:docMk/>
          <pc:sldMk cId="1631640620" sldId="279"/>
        </pc:sldMkLst>
        <pc:spChg chg="mod">
          <ac:chgData name="Triona Dwyer" userId="9ad26c5a65d9d365" providerId="LiveId" clId="{D1B8F018-51BF-4B3E-9B4A-A2855493AD2D}" dt="2024-09-12T13:24:36.768" v="1738" actId="1076"/>
          <ac:spMkLst>
            <pc:docMk/>
            <pc:sldMk cId="1631640620" sldId="279"/>
            <ac:spMk id="2" creationId="{2B9E8131-D882-45A2-B6DB-5B3F46B08EC6}"/>
          </ac:spMkLst>
        </pc:spChg>
        <pc:spChg chg="del">
          <ac:chgData name="Triona Dwyer" userId="9ad26c5a65d9d365" providerId="LiveId" clId="{D1B8F018-51BF-4B3E-9B4A-A2855493AD2D}" dt="2024-09-12T12:23:04.585" v="22"/>
          <ac:spMkLst>
            <pc:docMk/>
            <pc:sldMk cId="1631640620" sldId="279"/>
            <ac:spMk id="45" creationId="{6697F791-5FFA-4164-899F-EB52EA72B024}"/>
          </ac:spMkLst>
        </pc:spChg>
        <pc:spChg chg="del">
          <ac:chgData name="Triona Dwyer" userId="9ad26c5a65d9d365" providerId="LiveId" clId="{D1B8F018-51BF-4B3E-9B4A-A2855493AD2D}" dt="2024-09-12T12:23:04.585" v="22"/>
          <ac:spMkLst>
            <pc:docMk/>
            <pc:sldMk cId="1631640620" sldId="279"/>
            <ac:spMk id="49" creationId="{B773AB25-A422-41AA-9737-5E04C1966DE1}"/>
          </ac:spMkLst>
        </pc:spChg>
        <pc:grpChg chg="del">
          <ac:chgData name="Triona Dwyer" userId="9ad26c5a65d9d365" providerId="LiveId" clId="{D1B8F018-51BF-4B3E-9B4A-A2855493AD2D}" dt="2024-09-12T12:23:04.585" v="22"/>
          <ac:grpSpMkLst>
            <pc:docMk/>
            <pc:sldMk cId="1631640620" sldId="279"/>
            <ac:grpSpMk id="53" creationId="{6AD0D387-1584-4477-B5F8-52B50D4F2205}"/>
          </ac:grpSpMkLst>
        </pc:grpChg>
        <pc:picChg chg="del">
          <ac:chgData name="Triona Dwyer" userId="9ad26c5a65d9d365" providerId="LiveId" clId="{D1B8F018-51BF-4B3E-9B4A-A2855493AD2D}" dt="2024-09-12T12:23:04.585" v="22"/>
          <ac:picMkLst>
            <pc:docMk/>
            <pc:sldMk cId="1631640620" sldId="279"/>
            <ac:picMk id="47" creationId="{4E28A1A9-FB81-4816-AAEA-C3B430946951}"/>
          </ac:picMkLst>
        </pc:picChg>
        <pc:picChg chg="del">
          <ac:chgData name="Triona Dwyer" userId="9ad26c5a65d9d365" providerId="LiveId" clId="{D1B8F018-51BF-4B3E-9B4A-A2855493AD2D}" dt="2024-09-12T12:23:04.585" v="22"/>
          <ac:picMkLst>
            <pc:docMk/>
            <pc:sldMk cId="1631640620" sldId="279"/>
            <ac:picMk id="51" creationId="{AF0552B8-DE8C-40DF-B29F-1728E6A10619}"/>
          </ac:picMkLst>
        </pc:picChg>
      </pc:sldChg>
      <pc:sldChg chg="delSp delDesignElem">
        <pc:chgData name="Triona Dwyer" userId="9ad26c5a65d9d365" providerId="LiveId" clId="{D1B8F018-51BF-4B3E-9B4A-A2855493AD2D}" dt="2024-09-12T12:23:04.585" v="22"/>
        <pc:sldMkLst>
          <pc:docMk/>
          <pc:sldMk cId="1839546313" sldId="280"/>
        </pc:sldMkLst>
        <pc:grpChg chg="del">
          <ac:chgData name="Triona Dwyer" userId="9ad26c5a65d9d365" providerId="LiveId" clId="{D1B8F018-51BF-4B3E-9B4A-A2855493AD2D}" dt="2024-09-12T12:23:04.585" v="22"/>
          <ac:grpSpMkLst>
            <pc:docMk/>
            <pc:sldMk cId="1839546313" sldId="280"/>
            <ac:grpSpMk id="10" creationId="{9AE4726C-1831-4FE3-9A11-227F0DC2F0BC}"/>
          </ac:grpSpMkLst>
        </pc:grpChg>
        <pc:grpChg chg="del">
          <ac:chgData name="Triona Dwyer" userId="9ad26c5a65d9d365" providerId="LiveId" clId="{D1B8F018-51BF-4B3E-9B4A-A2855493AD2D}" dt="2024-09-12T12:23:04.585" v="22"/>
          <ac:grpSpMkLst>
            <pc:docMk/>
            <pc:sldMk cId="1839546313" sldId="280"/>
            <ac:grpSpMk id="14" creationId="{E916825F-759B-4F1A-BA80-AF7137691EC5}"/>
          </ac:grpSpMkLst>
        </pc:grpChg>
      </pc:sldChg>
      <pc:sldChg chg="delSp delDesignElem">
        <pc:chgData name="Triona Dwyer" userId="9ad26c5a65d9d365" providerId="LiveId" clId="{D1B8F018-51BF-4B3E-9B4A-A2855493AD2D}" dt="2024-09-12T12:23:04.585" v="22"/>
        <pc:sldMkLst>
          <pc:docMk/>
          <pc:sldMk cId="2106566165" sldId="281"/>
        </pc:sldMkLst>
        <pc:grpChg chg="del">
          <ac:chgData name="Triona Dwyer" userId="9ad26c5a65d9d365" providerId="LiveId" clId="{D1B8F018-51BF-4B3E-9B4A-A2855493AD2D}" dt="2024-09-12T12:23:04.585" v="22"/>
          <ac:grpSpMkLst>
            <pc:docMk/>
            <pc:sldMk cId="2106566165" sldId="281"/>
            <ac:grpSpMk id="6" creationId="{9AE4726C-1831-4FE3-9A11-227F0DC2F0BC}"/>
          </ac:grpSpMkLst>
        </pc:grpChg>
        <pc:grpChg chg="del">
          <ac:chgData name="Triona Dwyer" userId="9ad26c5a65d9d365" providerId="LiveId" clId="{D1B8F018-51BF-4B3E-9B4A-A2855493AD2D}" dt="2024-09-12T12:23:04.585" v="22"/>
          <ac:grpSpMkLst>
            <pc:docMk/>
            <pc:sldMk cId="2106566165" sldId="281"/>
            <ac:grpSpMk id="8" creationId="{E916825F-759B-4F1A-BA80-AF7137691EC5}"/>
          </ac:grpSpMkLst>
        </pc:grpChg>
      </pc:sldChg>
      <pc:sldChg chg="delSp modSp mod delDesignElem">
        <pc:chgData name="Triona Dwyer" userId="9ad26c5a65d9d365" providerId="LiveId" clId="{D1B8F018-51BF-4B3E-9B4A-A2855493AD2D}" dt="2024-09-12T12:23:04.757" v="31" actId="27636"/>
        <pc:sldMkLst>
          <pc:docMk/>
          <pc:sldMk cId="2376724434" sldId="282"/>
        </pc:sldMkLst>
        <pc:spChg chg="mod">
          <ac:chgData name="Triona Dwyer" userId="9ad26c5a65d9d365" providerId="LiveId" clId="{D1B8F018-51BF-4B3E-9B4A-A2855493AD2D}" dt="2024-09-12T12:23:04.757" v="31" actId="27636"/>
          <ac:spMkLst>
            <pc:docMk/>
            <pc:sldMk cId="2376724434" sldId="282"/>
            <ac:spMk id="3" creationId="{3085343D-7F05-4CB9-8499-722663B5A61B}"/>
          </ac:spMkLst>
        </pc:spChg>
        <pc:spChg chg="del">
          <ac:chgData name="Triona Dwyer" userId="9ad26c5a65d9d365" providerId="LiveId" clId="{D1B8F018-51BF-4B3E-9B4A-A2855493AD2D}" dt="2024-09-12T12:23:04.585" v="22"/>
          <ac:spMkLst>
            <pc:docMk/>
            <pc:sldMk cId="2376724434" sldId="282"/>
            <ac:spMk id="8" creationId="{6BFC9644-673A-459F-B3C5-9310A4E50E3B}"/>
          </ac:spMkLst>
        </pc:spChg>
        <pc:spChg chg="del">
          <ac:chgData name="Triona Dwyer" userId="9ad26c5a65d9d365" providerId="LiveId" clId="{D1B8F018-51BF-4B3E-9B4A-A2855493AD2D}" dt="2024-09-12T12:23:04.585" v="22"/>
          <ac:spMkLst>
            <pc:docMk/>
            <pc:sldMk cId="2376724434" sldId="282"/>
            <ac:spMk id="39" creationId="{7D1C411D-0818-4640-8657-2AF78250C802}"/>
          </ac:spMkLst>
        </pc:spChg>
        <pc:grpChg chg="del">
          <ac:chgData name="Triona Dwyer" userId="9ad26c5a65d9d365" providerId="LiveId" clId="{D1B8F018-51BF-4B3E-9B4A-A2855493AD2D}" dt="2024-09-12T12:23:04.585" v="22"/>
          <ac:grpSpMkLst>
            <pc:docMk/>
            <pc:sldMk cId="2376724434" sldId="282"/>
            <ac:grpSpMk id="10" creationId="{4ADB9295-9645-4BF2-ADFD-75800B7FAD06}"/>
          </ac:grpSpMkLst>
        </pc:grpChg>
      </pc:sldChg>
      <pc:sldChg chg="delSp delDesignElem">
        <pc:chgData name="Triona Dwyer" userId="9ad26c5a65d9d365" providerId="LiveId" clId="{D1B8F018-51BF-4B3E-9B4A-A2855493AD2D}" dt="2024-09-12T12:23:04.585" v="22"/>
        <pc:sldMkLst>
          <pc:docMk/>
          <pc:sldMk cId="1787086081" sldId="283"/>
        </pc:sldMkLst>
        <pc:grpChg chg="del">
          <ac:chgData name="Triona Dwyer" userId="9ad26c5a65d9d365" providerId="LiveId" clId="{D1B8F018-51BF-4B3E-9B4A-A2855493AD2D}" dt="2024-09-12T12:23:04.585" v="22"/>
          <ac:grpSpMkLst>
            <pc:docMk/>
            <pc:sldMk cId="1787086081" sldId="283"/>
            <ac:grpSpMk id="9" creationId="{9AE4726C-1831-4FE3-9A11-227F0DC2F0BC}"/>
          </ac:grpSpMkLst>
        </pc:grpChg>
        <pc:grpChg chg="del">
          <ac:chgData name="Triona Dwyer" userId="9ad26c5a65d9d365" providerId="LiveId" clId="{D1B8F018-51BF-4B3E-9B4A-A2855493AD2D}" dt="2024-09-12T12:23:04.585" v="22"/>
          <ac:grpSpMkLst>
            <pc:docMk/>
            <pc:sldMk cId="1787086081" sldId="283"/>
            <ac:grpSpMk id="13" creationId="{E916825F-759B-4F1A-BA80-AF7137691EC5}"/>
          </ac:grpSpMkLst>
        </pc:grpChg>
      </pc:sldChg>
      <pc:sldChg chg="delSp modSp mod delDesignElem">
        <pc:chgData name="Triona Dwyer" userId="9ad26c5a65d9d365" providerId="LiveId" clId="{D1B8F018-51BF-4B3E-9B4A-A2855493AD2D}" dt="2024-09-12T12:23:04.753" v="30" actId="27636"/>
        <pc:sldMkLst>
          <pc:docMk/>
          <pc:sldMk cId="1520062882" sldId="284"/>
        </pc:sldMkLst>
        <pc:spChg chg="mod">
          <ac:chgData name="Triona Dwyer" userId="9ad26c5a65d9d365" providerId="LiveId" clId="{D1B8F018-51BF-4B3E-9B4A-A2855493AD2D}" dt="2024-09-12T12:23:04.753" v="30" actId="27636"/>
          <ac:spMkLst>
            <pc:docMk/>
            <pc:sldMk cId="1520062882" sldId="284"/>
            <ac:spMk id="2" creationId="{1D36E9F1-D2D2-47A6-BDBB-DFA91276B48C}"/>
          </ac:spMkLst>
        </pc:spChg>
        <pc:spChg chg="del">
          <ac:chgData name="Triona Dwyer" userId="9ad26c5a65d9d365" providerId="LiveId" clId="{D1B8F018-51BF-4B3E-9B4A-A2855493AD2D}" dt="2024-09-12T12:23:04.585" v="22"/>
          <ac:spMkLst>
            <pc:docMk/>
            <pc:sldMk cId="1520062882" sldId="284"/>
            <ac:spMk id="5" creationId="{E978A47D-4F17-40FE-AB70-7AF78A9575EB}"/>
          </ac:spMkLst>
        </pc:spChg>
        <pc:grpChg chg="del">
          <ac:chgData name="Triona Dwyer" userId="9ad26c5a65d9d365" providerId="LiveId" clId="{D1B8F018-51BF-4B3E-9B4A-A2855493AD2D}" dt="2024-09-12T12:23:04.585" v="22"/>
          <ac:grpSpMkLst>
            <pc:docMk/>
            <pc:sldMk cId="1520062882" sldId="284"/>
            <ac:grpSpMk id="6" creationId="{85BE3A7E-6A3F-401E-A025-BBB8FDB8DD30}"/>
          </ac:grpSpMkLst>
        </pc:grpChg>
        <pc:grpChg chg="del">
          <ac:chgData name="Triona Dwyer" userId="9ad26c5a65d9d365" providerId="LiveId" clId="{D1B8F018-51BF-4B3E-9B4A-A2855493AD2D}" dt="2024-09-12T12:23:04.585" v="22"/>
          <ac:grpSpMkLst>
            <pc:docMk/>
            <pc:sldMk cId="1520062882" sldId="284"/>
            <ac:grpSpMk id="41" creationId="{F4E035BE-9FF4-43D3-BC25-CF582D7FF85E}"/>
          </ac:grpSpMkLst>
        </pc:grpChg>
        <pc:cxnChg chg="del">
          <ac:chgData name="Triona Dwyer" userId="9ad26c5a65d9d365" providerId="LiveId" clId="{D1B8F018-51BF-4B3E-9B4A-A2855493AD2D}" dt="2024-09-12T12:23:04.585" v="22"/>
          <ac:cxnSpMkLst>
            <pc:docMk/>
            <pc:sldMk cId="1520062882" sldId="284"/>
            <ac:cxnSpMk id="7" creationId="{085ECEC0-FF5D-4348-92C7-1EA7C61E770C}"/>
          </ac:cxnSpMkLst>
        </pc:cxnChg>
      </pc:sldChg>
      <pc:sldChg chg="delSp modSp mod delDesignElem">
        <pc:chgData name="Triona Dwyer" userId="9ad26c5a65d9d365" providerId="LiveId" clId="{D1B8F018-51BF-4B3E-9B4A-A2855493AD2D}" dt="2024-09-12T17:40:19.647" v="2046" actId="947"/>
        <pc:sldMkLst>
          <pc:docMk/>
          <pc:sldMk cId="1393208176" sldId="285"/>
        </pc:sldMkLst>
        <pc:spChg chg="mod">
          <ac:chgData name="Triona Dwyer" userId="9ad26c5a65d9d365" providerId="LiveId" clId="{D1B8F018-51BF-4B3E-9B4A-A2855493AD2D}" dt="2024-09-12T17:40:19.647" v="2046" actId="947"/>
          <ac:spMkLst>
            <pc:docMk/>
            <pc:sldMk cId="1393208176" sldId="285"/>
            <ac:spMk id="2" creationId="{A69663BC-88AE-48D1-AE1A-C9C46BB0BFF3}"/>
          </ac:spMkLst>
        </pc:spChg>
        <pc:spChg chg="del">
          <ac:chgData name="Triona Dwyer" userId="9ad26c5a65d9d365" providerId="LiveId" clId="{D1B8F018-51BF-4B3E-9B4A-A2855493AD2D}" dt="2024-09-12T12:23:04.585" v="22"/>
          <ac:spMkLst>
            <pc:docMk/>
            <pc:sldMk cId="1393208176" sldId="285"/>
            <ac:spMk id="14" creationId="{C6270675-9512-4978-8583-36659256EE23}"/>
          </ac:spMkLst>
        </pc:spChg>
        <pc:graphicFrameChg chg="mod">
          <ac:chgData name="Triona Dwyer" userId="9ad26c5a65d9d365" providerId="LiveId" clId="{D1B8F018-51BF-4B3E-9B4A-A2855493AD2D}" dt="2024-09-12T12:23:04.585" v="22"/>
          <ac:graphicFrameMkLst>
            <pc:docMk/>
            <pc:sldMk cId="1393208176" sldId="285"/>
            <ac:graphicFrameMk id="5" creationId="{2AC4B3E9-D5B7-4EE9-921B-3969E1C12116}"/>
          </ac:graphicFrameMkLst>
        </pc:graphicFrameChg>
      </pc:sldChg>
      <pc:sldChg chg="modSp mod">
        <pc:chgData name="Triona Dwyer" userId="9ad26c5a65d9d365" providerId="LiveId" clId="{D1B8F018-51BF-4B3E-9B4A-A2855493AD2D}" dt="2024-09-12T17:50:51.825" v="2102" actId="20577"/>
        <pc:sldMkLst>
          <pc:docMk/>
          <pc:sldMk cId="2435757847" sldId="286"/>
        </pc:sldMkLst>
        <pc:spChg chg="mod">
          <ac:chgData name="Triona Dwyer" userId="9ad26c5a65d9d365" providerId="LiveId" clId="{D1B8F018-51BF-4B3E-9B4A-A2855493AD2D}" dt="2024-09-12T17:50:51.825" v="2102" actId="20577"/>
          <ac:spMkLst>
            <pc:docMk/>
            <pc:sldMk cId="2435757847" sldId="286"/>
            <ac:spMk id="2" creationId="{183A87E1-229E-4DE2-9124-17779429CE65}"/>
          </ac:spMkLst>
        </pc:spChg>
        <pc:spChg chg="mod">
          <ac:chgData name="Triona Dwyer" userId="9ad26c5a65d9d365" providerId="LiveId" clId="{D1B8F018-51BF-4B3E-9B4A-A2855493AD2D}" dt="2024-09-12T12:23:18.898" v="46"/>
          <ac:spMkLst>
            <pc:docMk/>
            <pc:sldMk cId="2435757847" sldId="286"/>
            <ac:spMk id="3" creationId="{076A8847-2DE1-4E88-A9BD-05BBAF68A771}"/>
          </ac:spMkLst>
        </pc:spChg>
      </pc:sldChg>
      <pc:sldChg chg="modSp del">
        <pc:chgData name="Triona Dwyer" userId="9ad26c5a65d9d365" providerId="LiveId" clId="{D1B8F018-51BF-4B3E-9B4A-A2855493AD2D}" dt="2024-09-12T13:36:54.844" v="1741" actId="2696"/>
        <pc:sldMkLst>
          <pc:docMk/>
          <pc:sldMk cId="422962936" sldId="287"/>
        </pc:sldMkLst>
        <pc:spChg chg="mod">
          <ac:chgData name="Triona Dwyer" userId="9ad26c5a65d9d365" providerId="LiveId" clId="{D1B8F018-51BF-4B3E-9B4A-A2855493AD2D}" dt="2024-09-12T12:23:18.898" v="46"/>
          <ac:spMkLst>
            <pc:docMk/>
            <pc:sldMk cId="422962936" sldId="287"/>
            <ac:spMk id="2" creationId="{6514259E-0649-4ED8-9250-D93DEF102C23}"/>
          </ac:spMkLst>
        </pc:spChg>
      </pc:sldChg>
      <pc:sldChg chg="modSp mod">
        <pc:chgData name="Triona Dwyer" userId="9ad26c5a65d9d365" providerId="LiveId" clId="{D1B8F018-51BF-4B3E-9B4A-A2855493AD2D}" dt="2024-09-12T16:08:33.326" v="1927" actId="20577"/>
        <pc:sldMkLst>
          <pc:docMk/>
          <pc:sldMk cId="924009718" sldId="287"/>
        </pc:sldMkLst>
        <pc:spChg chg="mod">
          <ac:chgData name="Triona Dwyer" userId="9ad26c5a65d9d365" providerId="LiveId" clId="{D1B8F018-51BF-4B3E-9B4A-A2855493AD2D}" dt="2024-09-12T16:08:33.326" v="1927" actId="20577"/>
          <ac:spMkLst>
            <pc:docMk/>
            <pc:sldMk cId="924009718" sldId="287"/>
            <ac:spMk id="2" creationId="{6514259E-0649-4ED8-9250-D93DEF102C23}"/>
          </ac:spMkLst>
        </pc:spChg>
      </pc:sldChg>
      <pc:sldChg chg="modSp mod ord modShow">
        <pc:chgData name="Triona Dwyer" userId="9ad26c5a65d9d365" providerId="LiveId" clId="{D1B8F018-51BF-4B3E-9B4A-A2855493AD2D}" dt="2024-09-13T12:32:27.241" v="4462" actId="729"/>
        <pc:sldMkLst>
          <pc:docMk/>
          <pc:sldMk cId="3208508299" sldId="288"/>
        </pc:sldMkLst>
        <pc:spChg chg="mod">
          <ac:chgData name="Triona Dwyer" userId="9ad26c5a65d9d365" providerId="LiveId" clId="{D1B8F018-51BF-4B3E-9B4A-A2855493AD2D}" dt="2024-09-12T12:23:18.898" v="46"/>
          <ac:spMkLst>
            <pc:docMk/>
            <pc:sldMk cId="3208508299" sldId="288"/>
            <ac:spMk id="2" creationId="{A3671C0D-CBEB-4F2D-A306-5892EA0BDB80}"/>
          </ac:spMkLst>
        </pc:spChg>
        <pc:spChg chg="mod">
          <ac:chgData name="Triona Dwyer" userId="9ad26c5a65d9d365" providerId="LiveId" clId="{D1B8F018-51BF-4B3E-9B4A-A2855493AD2D}" dt="2024-09-12T12:23:18.898" v="46"/>
          <ac:spMkLst>
            <pc:docMk/>
            <pc:sldMk cId="3208508299" sldId="288"/>
            <ac:spMk id="3" creationId="{3DDC6199-799C-4489-A14F-3FDC284C1F69}"/>
          </ac:spMkLst>
        </pc:spChg>
      </pc:sldChg>
      <pc:sldChg chg="delSp modSp del mod delDesignElem">
        <pc:chgData name="Triona Dwyer" userId="9ad26c5a65d9d365" providerId="LiveId" clId="{D1B8F018-51BF-4B3E-9B4A-A2855493AD2D}" dt="2024-09-12T13:36:54.844" v="1741" actId="2696"/>
        <pc:sldMkLst>
          <pc:docMk/>
          <pc:sldMk cId="1200069731" sldId="289"/>
        </pc:sldMkLst>
        <pc:spChg chg="mod">
          <ac:chgData name="Triona Dwyer" userId="9ad26c5a65d9d365" providerId="LiveId" clId="{D1B8F018-51BF-4B3E-9B4A-A2855493AD2D}" dt="2024-09-12T13:14:01.739" v="1717" actId="207"/>
          <ac:spMkLst>
            <pc:docMk/>
            <pc:sldMk cId="1200069731" sldId="289"/>
            <ac:spMk id="2" creationId="{9BA0AC51-912E-4DA7-B2BD-48A33F118968}"/>
          </ac:spMkLst>
        </pc:spChg>
        <pc:spChg chg="del">
          <ac:chgData name="Triona Dwyer" userId="9ad26c5a65d9d365" providerId="LiveId" clId="{D1B8F018-51BF-4B3E-9B4A-A2855493AD2D}" dt="2024-09-12T12:23:04.585" v="22"/>
          <ac:spMkLst>
            <pc:docMk/>
            <pc:sldMk cId="1200069731" sldId="289"/>
            <ac:spMk id="57" creationId="{54B9C16B-AC4A-44ED-9075-F76549B46E7C}"/>
          </ac:spMkLst>
        </pc:spChg>
        <pc:spChg chg="del">
          <ac:chgData name="Triona Dwyer" userId="9ad26c5a65d9d365" providerId="LiveId" clId="{D1B8F018-51BF-4B3E-9B4A-A2855493AD2D}" dt="2024-09-12T12:23:04.585" v="22"/>
          <ac:spMkLst>
            <pc:docMk/>
            <pc:sldMk cId="1200069731" sldId="289"/>
            <ac:spMk id="90" creationId="{B53044DC-4918-43DA-B49D-91673C6C9485}"/>
          </ac:spMkLst>
        </pc:spChg>
        <pc:grpChg chg="del">
          <ac:chgData name="Triona Dwyer" userId="9ad26c5a65d9d365" providerId="LiveId" clId="{D1B8F018-51BF-4B3E-9B4A-A2855493AD2D}" dt="2024-09-12T12:23:04.585" v="22"/>
          <ac:grpSpMkLst>
            <pc:docMk/>
            <pc:sldMk cId="1200069731" sldId="289"/>
            <ac:grpSpMk id="59" creationId="{62A2FEB6-F419-4684-9ABC-9E32E012E8B7}"/>
          </ac:grpSpMkLst>
        </pc:grpChg>
        <pc:grpChg chg="del">
          <ac:chgData name="Triona Dwyer" userId="9ad26c5a65d9d365" providerId="LiveId" clId="{D1B8F018-51BF-4B3E-9B4A-A2855493AD2D}" dt="2024-09-12T12:23:04.585" v="22"/>
          <ac:grpSpMkLst>
            <pc:docMk/>
            <pc:sldMk cId="1200069731" sldId="289"/>
            <ac:grpSpMk id="92" creationId="{1DCE6B36-1420-43AB-86CF-4E653A517B9C}"/>
          </ac:grpSpMkLst>
        </pc:grpChg>
        <pc:picChg chg="del">
          <ac:chgData name="Triona Dwyer" userId="9ad26c5a65d9d365" providerId="LiveId" clId="{D1B8F018-51BF-4B3E-9B4A-A2855493AD2D}" dt="2024-09-12T12:23:04.585" v="22"/>
          <ac:picMkLst>
            <pc:docMk/>
            <pc:sldMk cId="1200069731" sldId="289"/>
            <ac:picMk id="88" creationId="{3E94A106-9341-485C-9057-9D62B2BD083F}"/>
          </ac:picMkLst>
        </pc:picChg>
        <pc:picChg chg="del">
          <ac:chgData name="Triona Dwyer" userId="9ad26c5a65d9d365" providerId="LiveId" clId="{D1B8F018-51BF-4B3E-9B4A-A2855493AD2D}" dt="2024-09-12T12:23:04.585" v="22"/>
          <ac:picMkLst>
            <pc:docMk/>
            <pc:sldMk cId="1200069731" sldId="289"/>
            <ac:picMk id="121" creationId="{9BE36DBF-0333-4D36-A5BF-81FDA2406FE9}"/>
          </ac:picMkLst>
        </pc:picChg>
      </pc:sldChg>
      <pc:sldChg chg="del">
        <pc:chgData name="Triona Dwyer" userId="9ad26c5a65d9d365" providerId="LiveId" clId="{D1B8F018-51BF-4B3E-9B4A-A2855493AD2D}" dt="2024-09-12T13:36:54.844" v="1741" actId="2696"/>
        <pc:sldMkLst>
          <pc:docMk/>
          <pc:sldMk cId="3372036401" sldId="290"/>
        </pc:sldMkLst>
      </pc:sldChg>
      <pc:sldChg chg="modSp del mod">
        <pc:chgData name="Triona Dwyer" userId="9ad26c5a65d9d365" providerId="LiveId" clId="{D1B8F018-51BF-4B3E-9B4A-A2855493AD2D}" dt="2024-09-12T13:36:54.844" v="1741" actId="2696"/>
        <pc:sldMkLst>
          <pc:docMk/>
          <pc:sldMk cId="73867778" sldId="291"/>
        </pc:sldMkLst>
        <pc:spChg chg="mod">
          <ac:chgData name="Triona Dwyer" userId="9ad26c5a65d9d365" providerId="LiveId" clId="{D1B8F018-51BF-4B3E-9B4A-A2855493AD2D}" dt="2024-09-12T12:23:04.797" v="35" actId="27636"/>
          <ac:spMkLst>
            <pc:docMk/>
            <pc:sldMk cId="73867778" sldId="291"/>
            <ac:spMk id="3" creationId="{C7D8E59B-5E7B-4C36-84D7-41A7D69A4554}"/>
          </ac:spMkLst>
        </pc:spChg>
      </pc:sldChg>
      <pc:sldChg chg="del">
        <pc:chgData name="Triona Dwyer" userId="9ad26c5a65d9d365" providerId="LiveId" clId="{D1B8F018-51BF-4B3E-9B4A-A2855493AD2D}" dt="2024-09-12T16:11:13.292" v="2003" actId="2696"/>
        <pc:sldMkLst>
          <pc:docMk/>
          <pc:sldMk cId="3293367133" sldId="291"/>
        </pc:sldMkLst>
      </pc:sldChg>
      <pc:sldChg chg="modSp mod">
        <pc:chgData name="Triona Dwyer" userId="9ad26c5a65d9d365" providerId="LiveId" clId="{D1B8F018-51BF-4B3E-9B4A-A2855493AD2D}" dt="2024-09-12T12:23:18.898" v="46"/>
        <pc:sldMkLst>
          <pc:docMk/>
          <pc:sldMk cId="3846469171" sldId="292"/>
        </pc:sldMkLst>
        <pc:spChg chg="mod">
          <ac:chgData name="Triona Dwyer" userId="9ad26c5a65d9d365" providerId="LiveId" clId="{D1B8F018-51BF-4B3E-9B4A-A2855493AD2D}" dt="2024-09-12T12:23:18.898" v="46"/>
          <ac:spMkLst>
            <pc:docMk/>
            <pc:sldMk cId="3846469171" sldId="292"/>
            <ac:spMk id="2" creationId="{116F12A0-1218-4759-9C3C-303931C7F5F7}"/>
          </ac:spMkLst>
        </pc:spChg>
        <pc:spChg chg="mod">
          <ac:chgData name="Triona Dwyer" userId="9ad26c5a65d9d365" providerId="LiveId" clId="{D1B8F018-51BF-4B3E-9B4A-A2855493AD2D}" dt="2024-09-12T12:23:18.898" v="46"/>
          <ac:spMkLst>
            <pc:docMk/>
            <pc:sldMk cId="3846469171" sldId="292"/>
            <ac:spMk id="3" creationId="{6C6CE86D-F28F-4ACB-949E-0AE0E9DC4934}"/>
          </ac:spMkLst>
        </pc:spChg>
      </pc:sldChg>
      <pc:sldChg chg="add mod modShow">
        <pc:chgData name="Triona Dwyer" userId="9ad26c5a65d9d365" providerId="LiveId" clId="{D1B8F018-51BF-4B3E-9B4A-A2855493AD2D}" dt="2024-09-13T12:32:36.402" v="4463" actId="729"/>
        <pc:sldMkLst>
          <pc:docMk/>
          <pc:sldMk cId="462732234" sldId="293"/>
        </pc:sldMkLst>
      </pc:sldChg>
      <pc:sldChg chg="modSp del">
        <pc:chgData name="Triona Dwyer" userId="9ad26c5a65d9d365" providerId="LiveId" clId="{D1B8F018-51BF-4B3E-9B4A-A2855493AD2D}" dt="2024-09-12T13:36:05.596" v="1739" actId="2696"/>
        <pc:sldMkLst>
          <pc:docMk/>
          <pc:sldMk cId="1454767111" sldId="293"/>
        </pc:sldMkLst>
        <pc:spChg chg="mod">
          <ac:chgData name="Triona Dwyer" userId="9ad26c5a65d9d365" providerId="LiveId" clId="{D1B8F018-51BF-4B3E-9B4A-A2855493AD2D}" dt="2024-09-12T12:23:18.898" v="46"/>
          <ac:spMkLst>
            <pc:docMk/>
            <pc:sldMk cId="1454767111" sldId="293"/>
            <ac:spMk id="2" creationId="{33892343-6799-44A6-B4F1-20B00C8F8568}"/>
          </ac:spMkLst>
        </pc:spChg>
      </pc:sldChg>
      <pc:sldChg chg="modSp del">
        <pc:chgData name="Triona Dwyer" userId="9ad26c5a65d9d365" providerId="LiveId" clId="{D1B8F018-51BF-4B3E-9B4A-A2855493AD2D}" dt="2024-09-12T13:36:05.596" v="1739" actId="2696"/>
        <pc:sldMkLst>
          <pc:docMk/>
          <pc:sldMk cId="496619717" sldId="294"/>
        </pc:sldMkLst>
        <pc:spChg chg="mod">
          <ac:chgData name="Triona Dwyer" userId="9ad26c5a65d9d365" providerId="LiveId" clId="{D1B8F018-51BF-4B3E-9B4A-A2855493AD2D}" dt="2024-09-12T12:23:18.898" v="46"/>
          <ac:spMkLst>
            <pc:docMk/>
            <pc:sldMk cId="496619717" sldId="294"/>
            <ac:spMk id="2" creationId="{7E6DF9AF-203A-45B4-8E43-4D557205A592}"/>
          </ac:spMkLst>
        </pc:spChg>
      </pc:sldChg>
      <pc:sldChg chg="modSp add mod">
        <pc:chgData name="Triona Dwyer" userId="9ad26c5a65d9d365" providerId="LiveId" clId="{D1B8F018-51BF-4B3E-9B4A-A2855493AD2D}" dt="2024-09-12T17:51:33.980" v="2111" actId="20577"/>
        <pc:sldMkLst>
          <pc:docMk/>
          <pc:sldMk cId="2144404422" sldId="294"/>
        </pc:sldMkLst>
        <pc:spChg chg="mod">
          <ac:chgData name="Triona Dwyer" userId="9ad26c5a65d9d365" providerId="LiveId" clId="{D1B8F018-51BF-4B3E-9B4A-A2855493AD2D}" dt="2024-09-12T17:51:33.980" v="2111" actId="20577"/>
          <ac:spMkLst>
            <pc:docMk/>
            <pc:sldMk cId="2144404422" sldId="294"/>
            <ac:spMk id="2" creationId="{7E6DF9AF-203A-45B4-8E43-4D557205A592}"/>
          </ac:spMkLst>
        </pc:spChg>
      </pc:sldChg>
      <pc:sldChg chg="del">
        <pc:chgData name="Triona Dwyer" userId="9ad26c5a65d9d365" providerId="LiveId" clId="{D1B8F018-51BF-4B3E-9B4A-A2855493AD2D}" dt="2024-09-12T13:36:05.596" v="1739" actId="2696"/>
        <pc:sldMkLst>
          <pc:docMk/>
          <pc:sldMk cId="950567662" sldId="295"/>
        </pc:sldMkLst>
      </pc:sldChg>
      <pc:sldChg chg="add">
        <pc:chgData name="Triona Dwyer" userId="9ad26c5a65d9d365" providerId="LiveId" clId="{D1B8F018-51BF-4B3E-9B4A-A2855493AD2D}" dt="2024-09-12T13:36:14.198" v="1740"/>
        <pc:sldMkLst>
          <pc:docMk/>
          <pc:sldMk cId="3204502930" sldId="295"/>
        </pc:sldMkLst>
      </pc:sldChg>
      <pc:sldChg chg="delSp modSp del mod delDesignElem">
        <pc:chgData name="Triona Dwyer" userId="9ad26c5a65d9d365" providerId="LiveId" clId="{D1B8F018-51BF-4B3E-9B4A-A2855493AD2D}" dt="2024-09-12T13:36:05.596" v="1739" actId="2696"/>
        <pc:sldMkLst>
          <pc:docMk/>
          <pc:sldMk cId="1149611782" sldId="296"/>
        </pc:sldMkLst>
        <pc:spChg chg="mod">
          <ac:chgData name="Triona Dwyer" userId="9ad26c5a65d9d365" providerId="LiveId" clId="{D1B8F018-51BF-4B3E-9B4A-A2855493AD2D}" dt="2024-09-12T13:14:30.592" v="1720" actId="207"/>
          <ac:spMkLst>
            <pc:docMk/>
            <pc:sldMk cId="1149611782" sldId="296"/>
            <ac:spMk id="2" creationId="{350B99FC-22C9-4CE9-B15D-7162D4B7C354}"/>
          </ac:spMkLst>
        </pc:spChg>
        <pc:spChg chg="del">
          <ac:chgData name="Triona Dwyer" userId="9ad26c5a65d9d365" providerId="LiveId" clId="{D1B8F018-51BF-4B3E-9B4A-A2855493AD2D}" dt="2024-09-12T12:23:04.585" v="22"/>
          <ac:spMkLst>
            <pc:docMk/>
            <pc:sldMk cId="1149611782" sldId="296"/>
            <ac:spMk id="67" creationId="{34106153-7990-4956-BD26-A04A030064E7}"/>
          </ac:spMkLst>
        </pc:spChg>
        <pc:spChg chg="del">
          <ac:chgData name="Triona Dwyer" userId="9ad26c5a65d9d365" providerId="LiveId" clId="{D1B8F018-51BF-4B3E-9B4A-A2855493AD2D}" dt="2024-09-12T12:23:04.585" v="22"/>
          <ac:spMkLst>
            <pc:docMk/>
            <pc:sldMk cId="1149611782" sldId="296"/>
            <ac:spMk id="127" creationId="{62B94F88-FD5B-4053-B143-DFF55CE44377}"/>
          </ac:spMkLst>
        </pc:spChg>
        <pc:grpChg chg="del">
          <ac:chgData name="Triona Dwyer" userId="9ad26c5a65d9d365" providerId="LiveId" clId="{D1B8F018-51BF-4B3E-9B4A-A2855493AD2D}" dt="2024-09-12T12:23:04.585" v="22"/>
          <ac:grpSpMkLst>
            <pc:docMk/>
            <pc:sldMk cId="1149611782" sldId="296"/>
            <ac:grpSpMk id="11" creationId="{AB86F577-8905-4B21-8AF3-C1BB3433775D}"/>
          </ac:grpSpMkLst>
        </pc:grpChg>
        <pc:grpChg chg="del">
          <ac:chgData name="Triona Dwyer" userId="9ad26c5a65d9d365" providerId="LiveId" clId="{D1B8F018-51BF-4B3E-9B4A-A2855493AD2D}" dt="2024-09-12T12:23:04.585" v="22"/>
          <ac:grpSpMkLst>
            <pc:docMk/>
            <pc:sldMk cId="1149611782" sldId="296"/>
            <ac:grpSpMk id="71" creationId="{866FCB64-0A37-46EB-8A9B-EC0C4C000AA4}"/>
          </ac:grpSpMkLst>
        </pc:grpChg>
        <pc:picChg chg="del">
          <ac:chgData name="Triona Dwyer" userId="9ad26c5a65d9d365" providerId="LiveId" clId="{D1B8F018-51BF-4B3E-9B4A-A2855493AD2D}" dt="2024-09-12T12:23:04.585" v="22"/>
          <ac:picMkLst>
            <pc:docMk/>
            <pc:sldMk cId="1149611782" sldId="296"/>
            <ac:picMk id="9" creationId="{678E285C-BE9E-45B7-A3EE-B9792DAE9917}"/>
          </ac:picMkLst>
        </pc:picChg>
        <pc:picChg chg="del">
          <ac:chgData name="Triona Dwyer" userId="9ad26c5a65d9d365" providerId="LiveId" clId="{D1B8F018-51BF-4B3E-9B4A-A2855493AD2D}" dt="2024-09-12T12:23:04.585" v="22"/>
          <ac:picMkLst>
            <pc:docMk/>
            <pc:sldMk cId="1149611782" sldId="296"/>
            <ac:picMk id="69" creationId="{BDEA11A5-20BA-4650-A324-47C0465FF5A4}"/>
          </ac:picMkLst>
        </pc:picChg>
      </pc:sldChg>
      <pc:sldChg chg="add mod setBg modShow">
        <pc:chgData name="Triona Dwyer" userId="9ad26c5a65d9d365" providerId="LiveId" clId="{D1B8F018-51BF-4B3E-9B4A-A2855493AD2D}" dt="2024-09-13T12:34:01.757" v="4464" actId="729"/>
        <pc:sldMkLst>
          <pc:docMk/>
          <pc:sldMk cId="2135189937" sldId="296"/>
        </pc:sldMkLst>
      </pc:sldChg>
      <pc:sldChg chg="del">
        <pc:chgData name="Triona Dwyer" userId="9ad26c5a65d9d365" providerId="LiveId" clId="{D1B8F018-51BF-4B3E-9B4A-A2855493AD2D}" dt="2024-09-12T13:36:05.596" v="1739" actId="2696"/>
        <pc:sldMkLst>
          <pc:docMk/>
          <pc:sldMk cId="2389867010" sldId="297"/>
        </pc:sldMkLst>
      </pc:sldChg>
      <pc:sldChg chg="add">
        <pc:chgData name="Triona Dwyer" userId="9ad26c5a65d9d365" providerId="LiveId" clId="{D1B8F018-51BF-4B3E-9B4A-A2855493AD2D}" dt="2024-09-12T13:36:14.198" v="1740"/>
        <pc:sldMkLst>
          <pc:docMk/>
          <pc:sldMk cId="2424148134" sldId="297"/>
        </pc:sldMkLst>
      </pc:sldChg>
      <pc:sldChg chg="del">
        <pc:chgData name="Triona Dwyer" userId="9ad26c5a65d9d365" providerId="LiveId" clId="{D1B8F018-51BF-4B3E-9B4A-A2855493AD2D}" dt="2024-09-12T13:36:05.596" v="1739" actId="2696"/>
        <pc:sldMkLst>
          <pc:docMk/>
          <pc:sldMk cId="724734916" sldId="298"/>
        </pc:sldMkLst>
      </pc:sldChg>
      <pc:sldChg chg="addSp delSp modSp add mod">
        <pc:chgData name="Triona Dwyer" userId="9ad26c5a65d9d365" providerId="LiveId" clId="{D1B8F018-51BF-4B3E-9B4A-A2855493AD2D}" dt="2024-09-13T12:38:15.748" v="4639" actId="22"/>
        <pc:sldMkLst>
          <pc:docMk/>
          <pc:sldMk cId="730091428" sldId="298"/>
        </pc:sldMkLst>
        <pc:spChg chg="mod">
          <ac:chgData name="Triona Dwyer" userId="9ad26c5a65d9d365" providerId="LiveId" clId="{D1B8F018-51BF-4B3E-9B4A-A2855493AD2D}" dt="2024-09-12T13:45:00.146" v="1758" actId="1076"/>
          <ac:spMkLst>
            <pc:docMk/>
            <pc:sldMk cId="730091428" sldId="298"/>
            <ac:spMk id="2" creationId="{2C0A3B07-8CCB-4F64-88E2-DA20DBF11F2B}"/>
          </ac:spMkLst>
        </pc:spChg>
        <pc:picChg chg="mod">
          <ac:chgData name="Triona Dwyer" userId="9ad26c5a65d9d365" providerId="LiveId" clId="{D1B8F018-51BF-4B3E-9B4A-A2855493AD2D}" dt="2024-09-12T13:45:00.475" v="1759" actId="1076"/>
          <ac:picMkLst>
            <pc:docMk/>
            <pc:sldMk cId="730091428" sldId="298"/>
            <ac:picMk id="4" creationId="{07C4F7AB-5096-4E83-A38C-447C6A16557E}"/>
          </ac:picMkLst>
        </pc:picChg>
        <pc:picChg chg="add del">
          <ac:chgData name="Triona Dwyer" userId="9ad26c5a65d9d365" providerId="LiveId" clId="{D1B8F018-51BF-4B3E-9B4A-A2855493AD2D}" dt="2024-09-13T12:38:15.748" v="4639" actId="22"/>
          <ac:picMkLst>
            <pc:docMk/>
            <pc:sldMk cId="730091428" sldId="298"/>
            <ac:picMk id="5" creationId="{8C328508-2FE2-6C6E-5E3E-89D4AAF71862}"/>
          </ac:picMkLst>
        </pc:picChg>
      </pc:sldChg>
      <pc:sldChg chg="del">
        <pc:chgData name="Triona Dwyer" userId="9ad26c5a65d9d365" providerId="LiveId" clId="{D1B8F018-51BF-4B3E-9B4A-A2855493AD2D}" dt="2024-09-12T13:21:54.357" v="1734" actId="2696"/>
        <pc:sldMkLst>
          <pc:docMk/>
          <pc:sldMk cId="2810512981" sldId="299"/>
        </pc:sldMkLst>
      </pc:sldChg>
      <pc:sldChg chg="modSp mod">
        <pc:chgData name="Triona Dwyer" userId="9ad26c5a65d9d365" providerId="LiveId" clId="{D1B8F018-51BF-4B3E-9B4A-A2855493AD2D}" dt="2024-09-12T16:10:46.011" v="2002" actId="20577"/>
        <pc:sldMkLst>
          <pc:docMk/>
          <pc:sldMk cId="2362348427" sldId="300"/>
        </pc:sldMkLst>
        <pc:spChg chg="mod">
          <ac:chgData name="Triona Dwyer" userId="9ad26c5a65d9d365" providerId="LiveId" clId="{D1B8F018-51BF-4B3E-9B4A-A2855493AD2D}" dt="2024-09-12T16:10:46.011" v="2002" actId="20577"/>
          <ac:spMkLst>
            <pc:docMk/>
            <pc:sldMk cId="2362348427" sldId="300"/>
            <ac:spMk id="2" creationId="{7CDA9423-9AEC-41B0-BB2F-04363F341FE5}"/>
          </ac:spMkLst>
        </pc:spChg>
        <pc:spChg chg="mod">
          <ac:chgData name="Triona Dwyer" userId="9ad26c5a65d9d365" providerId="LiveId" clId="{D1B8F018-51BF-4B3E-9B4A-A2855493AD2D}" dt="2024-09-12T12:23:04.820" v="38" actId="27636"/>
          <ac:spMkLst>
            <pc:docMk/>
            <pc:sldMk cId="2362348427" sldId="300"/>
            <ac:spMk id="3" creationId="{DA2F1722-E037-4170-8935-0DB84078BB37}"/>
          </ac:spMkLst>
        </pc:spChg>
      </pc:sldChg>
      <pc:sldChg chg="modSp mod">
        <pc:chgData name="Triona Dwyer" userId="9ad26c5a65d9d365" providerId="LiveId" clId="{D1B8F018-51BF-4B3E-9B4A-A2855493AD2D}" dt="2024-09-12T16:09:33.717" v="1952" actId="20577"/>
        <pc:sldMkLst>
          <pc:docMk/>
          <pc:sldMk cId="2018368723" sldId="301"/>
        </pc:sldMkLst>
        <pc:spChg chg="mod">
          <ac:chgData name="Triona Dwyer" userId="9ad26c5a65d9d365" providerId="LiveId" clId="{D1B8F018-51BF-4B3E-9B4A-A2855493AD2D}" dt="2024-09-12T16:09:33.717" v="1952" actId="20577"/>
          <ac:spMkLst>
            <pc:docMk/>
            <pc:sldMk cId="2018368723" sldId="301"/>
            <ac:spMk id="2" creationId="{2D60063A-B2D0-43BB-B91B-760BE960B73D}"/>
          </ac:spMkLst>
        </pc:spChg>
        <pc:spChg chg="mod">
          <ac:chgData name="Triona Dwyer" userId="9ad26c5a65d9d365" providerId="LiveId" clId="{D1B8F018-51BF-4B3E-9B4A-A2855493AD2D}" dt="2024-09-12T12:23:18.898" v="46"/>
          <ac:spMkLst>
            <pc:docMk/>
            <pc:sldMk cId="2018368723" sldId="301"/>
            <ac:spMk id="3" creationId="{2D52BC22-FE65-43C9-AD82-34A93B5BAB05}"/>
          </ac:spMkLst>
        </pc:spChg>
      </pc:sldChg>
      <pc:sldChg chg="delSp modSp mod delDesignElem">
        <pc:chgData name="Triona Dwyer" userId="9ad26c5a65d9d365" providerId="LiveId" clId="{D1B8F018-51BF-4B3E-9B4A-A2855493AD2D}" dt="2024-09-12T16:10:38.948" v="1995" actId="20577"/>
        <pc:sldMkLst>
          <pc:docMk/>
          <pc:sldMk cId="2134243440" sldId="302"/>
        </pc:sldMkLst>
        <pc:spChg chg="mod">
          <ac:chgData name="Triona Dwyer" userId="9ad26c5a65d9d365" providerId="LiveId" clId="{D1B8F018-51BF-4B3E-9B4A-A2855493AD2D}" dt="2024-09-12T16:10:38.948" v="1995" actId="20577"/>
          <ac:spMkLst>
            <pc:docMk/>
            <pc:sldMk cId="2134243440" sldId="302"/>
            <ac:spMk id="2" creationId="{D7EC05A7-072D-4BA6-ADB2-879718803DB3}"/>
          </ac:spMkLst>
        </pc:spChg>
        <pc:spChg chg="del">
          <ac:chgData name="Triona Dwyer" userId="9ad26c5a65d9d365" providerId="LiveId" clId="{D1B8F018-51BF-4B3E-9B4A-A2855493AD2D}" dt="2024-09-12T12:23:04.585" v="22"/>
          <ac:spMkLst>
            <pc:docMk/>
            <pc:sldMk cId="2134243440" sldId="302"/>
            <ac:spMk id="9" creationId="{2EEF4763-EB4A-4A35-89EB-AD2763B48C3B}"/>
          </ac:spMkLst>
        </pc:spChg>
        <pc:graphicFrameChg chg="mod">
          <ac:chgData name="Triona Dwyer" userId="9ad26c5a65d9d365" providerId="LiveId" clId="{D1B8F018-51BF-4B3E-9B4A-A2855493AD2D}" dt="2024-09-12T16:10:20.500" v="1954" actId="1076"/>
          <ac:graphicFrameMkLst>
            <pc:docMk/>
            <pc:sldMk cId="2134243440" sldId="302"/>
            <ac:graphicFrameMk id="5" creationId="{756C5C31-111E-4DE3-A04B-F84AF376F090}"/>
          </ac:graphicFrameMkLst>
        </pc:graphicFrameChg>
      </pc:sldChg>
      <pc:sldChg chg="modSp">
        <pc:chgData name="Triona Dwyer" userId="9ad26c5a65d9d365" providerId="LiveId" clId="{D1B8F018-51BF-4B3E-9B4A-A2855493AD2D}" dt="2024-09-12T12:23:18.898" v="46"/>
        <pc:sldMkLst>
          <pc:docMk/>
          <pc:sldMk cId="313410011" sldId="303"/>
        </pc:sldMkLst>
        <pc:spChg chg="mod">
          <ac:chgData name="Triona Dwyer" userId="9ad26c5a65d9d365" providerId="LiveId" clId="{D1B8F018-51BF-4B3E-9B4A-A2855493AD2D}" dt="2024-09-12T12:23:18.898" v="46"/>
          <ac:spMkLst>
            <pc:docMk/>
            <pc:sldMk cId="313410011" sldId="303"/>
            <ac:spMk id="2" creationId="{89AD1085-8B6B-4F6B-8352-B91BC873868E}"/>
          </ac:spMkLst>
        </pc:spChg>
      </pc:sldChg>
      <pc:sldChg chg="delSp modSp delDesignElem">
        <pc:chgData name="Triona Dwyer" userId="9ad26c5a65d9d365" providerId="LiveId" clId="{D1B8F018-51BF-4B3E-9B4A-A2855493AD2D}" dt="2024-09-12T12:23:18.898" v="46"/>
        <pc:sldMkLst>
          <pc:docMk/>
          <pc:sldMk cId="903543521" sldId="304"/>
        </pc:sldMkLst>
        <pc:spChg chg="mod">
          <ac:chgData name="Triona Dwyer" userId="9ad26c5a65d9d365" providerId="LiveId" clId="{D1B8F018-51BF-4B3E-9B4A-A2855493AD2D}" dt="2024-09-12T12:23:18.898" v="46"/>
          <ac:spMkLst>
            <pc:docMk/>
            <pc:sldMk cId="903543521" sldId="304"/>
            <ac:spMk id="2" creationId="{31ADFFA3-5A14-4D00-AA60-1E14F4E903E8}"/>
          </ac:spMkLst>
        </pc:spChg>
        <pc:spChg chg="del">
          <ac:chgData name="Triona Dwyer" userId="9ad26c5a65d9d365" providerId="LiveId" clId="{D1B8F018-51BF-4B3E-9B4A-A2855493AD2D}" dt="2024-09-12T12:23:04.585" v="22"/>
          <ac:spMkLst>
            <pc:docMk/>
            <pc:sldMk cId="903543521" sldId="304"/>
            <ac:spMk id="9" creationId="{C6270675-9512-4978-8583-36659256EE23}"/>
          </ac:spMkLst>
        </pc:spChg>
      </pc:sldChg>
      <pc:sldChg chg="modSp mod">
        <pc:chgData name="Triona Dwyer" userId="9ad26c5a65d9d365" providerId="LiveId" clId="{D1B8F018-51BF-4B3E-9B4A-A2855493AD2D}" dt="2024-09-13T13:00:42.237" v="4828" actId="27636"/>
        <pc:sldMkLst>
          <pc:docMk/>
          <pc:sldMk cId="2000820642" sldId="307"/>
        </pc:sldMkLst>
        <pc:spChg chg="mod">
          <ac:chgData name="Triona Dwyer" userId="9ad26c5a65d9d365" providerId="LiveId" clId="{D1B8F018-51BF-4B3E-9B4A-A2855493AD2D}" dt="2024-09-13T13:00:35.202" v="4825" actId="1076"/>
          <ac:spMkLst>
            <pc:docMk/>
            <pc:sldMk cId="2000820642" sldId="307"/>
            <ac:spMk id="2" creationId="{5B718504-A7BC-4673-9F50-308CEF2A22EA}"/>
          </ac:spMkLst>
        </pc:spChg>
        <pc:spChg chg="mod">
          <ac:chgData name="Triona Dwyer" userId="9ad26c5a65d9d365" providerId="LiveId" clId="{D1B8F018-51BF-4B3E-9B4A-A2855493AD2D}" dt="2024-09-13T13:00:42.237" v="4828" actId="27636"/>
          <ac:spMkLst>
            <pc:docMk/>
            <pc:sldMk cId="2000820642" sldId="307"/>
            <ac:spMk id="3" creationId="{C3AEA773-0252-40DA-A630-565651F7CE7E}"/>
          </ac:spMkLst>
        </pc:spChg>
      </pc:sldChg>
      <pc:sldChg chg="modSp mod">
        <pc:chgData name="Triona Dwyer" userId="9ad26c5a65d9d365" providerId="LiveId" clId="{D1B8F018-51BF-4B3E-9B4A-A2855493AD2D}" dt="2024-09-12T17:54:49.698" v="2126" actId="1076"/>
        <pc:sldMkLst>
          <pc:docMk/>
          <pc:sldMk cId="1279564698" sldId="308"/>
        </pc:sldMkLst>
        <pc:picChg chg="mod">
          <ac:chgData name="Triona Dwyer" userId="9ad26c5a65d9d365" providerId="LiveId" clId="{D1B8F018-51BF-4B3E-9B4A-A2855493AD2D}" dt="2024-09-12T17:54:49.698" v="2126" actId="1076"/>
          <ac:picMkLst>
            <pc:docMk/>
            <pc:sldMk cId="1279564698" sldId="308"/>
            <ac:picMk id="4" creationId="{CFB24E79-622B-4562-A95B-3A8B77899801}"/>
          </ac:picMkLst>
        </pc:picChg>
      </pc:sldChg>
      <pc:sldChg chg="delSp modSp mod delDesignElem">
        <pc:chgData name="Triona Dwyer" userId="9ad26c5a65d9d365" providerId="LiveId" clId="{D1B8F018-51BF-4B3E-9B4A-A2855493AD2D}" dt="2024-09-12T12:23:04.830" v="41" actId="27636"/>
        <pc:sldMkLst>
          <pc:docMk/>
          <pc:sldMk cId="2652330298" sldId="309"/>
        </pc:sldMkLst>
        <pc:spChg chg="mod">
          <ac:chgData name="Triona Dwyer" userId="9ad26c5a65d9d365" providerId="LiveId" clId="{D1B8F018-51BF-4B3E-9B4A-A2855493AD2D}" dt="2024-09-12T12:23:04.830" v="41" actId="27636"/>
          <ac:spMkLst>
            <pc:docMk/>
            <pc:sldMk cId="2652330298" sldId="309"/>
            <ac:spMk id="2" creationId="{A4DBCB89-CF7F-445B-9A99-CB81AFCCF8BF}"/>
          </ac:spMkLst>
        </pc:spChg>
        <pc:spChg chg="del">
          <ac:chgData name="Triona Dwyer" userId="9ad26c5a65d9d365" providerId="LiveId" clId="{D1B8F018-51BF-4B3E-9B4A-A2855493AD2D}" dt="2024-09-12T12:23:04.585" v="22"/>
          <ac:spMkLst>
            <pc:docMk/>
            <pc:sldMk cId="2652330298" sldId="309"/>
            <ac:spMk id="6" creationId="{2EEF4763-EB4A-4A35-89EB-AD2763B48C3B}"/>
          </ac:spMkLst>
        </pc:spChg>
      </pc:sldChg>
      <pc:sldChg chg="delSp modSp delDesignElem">
        <pc:chgData name="Triona Dwyer" userId="9ad26c5a65d9d365" providerId="LiveId" clId="{D1B8F018-51BF-4B3E-9B4A-A2855493AD2D}" dt="2024-09-12T12:23:18.898" v="46"/>
        <pc:sldMkLst>
          <pc:docMk/>
          <pc:sldMk cId="1015421836" sldId="310"/>
        </pc:sldMkLst>
        <pc:spChg chg="mod">
          <ac:chgData name="Triona Dwyer" userId="9ad26c5a65d9d365" providerId="LiveId" clId="{D1B8F018-51BF-4B3E-9B4A-A2855493AD2D}" dt="2024-09-12T12:23:18.898" v="46"/>
          <ac:spMkLst>
            <pc:docMk/>
            <pc:sldMk cId="1015421836" sldId="310"/>
            <ac:spMk id="2" creationId="{639D6EC0-707D-4CE9-9B8F-BC6EEEED215B}"/>
          </ac:spMkLst>
        </pc:spChg>
        <pc:spChg chg="del">
          <ac:chgData name="Triona Dwyer" userId="9ad26c5a65d9d365" providerId="LiveId" clId="{D1B8F018-51BF-4B3E-9B4A-A2855493AD2D}" dt="2024-09-12T12:23:04.585" v="22"/>
          <ac:spMkLst>
            <pc:docMk/>
            <pc:sldMk cId="1015421836" sldId="310"/>
            <ac:spMk id="11" creationId="{C6270675-9512-4978-8583-36659256EE23}"/>
          </ac:spMkLst>
        </pc:spChg>
      </pc:sldChg>
      <pc:sldChg chg="delSp modSp mod delDesignElem">
        <pc:chgData name="Triona Dwyer" userId="9ad26c5a65d9d365" providerId="LiveId" clId="{D1B8F018-51BF-4B3E-9B4A-A2855493AD2D}" dt="2024-09-12T17:53:51.961" v="2123" actId="1076"/>
        <pc:sldMkLst>
          <pc:docMk/>
          <pc:sldMk cId="3565830395" sldId="311"/>
        </pc:sldMkLst>
        <pc:spChg chg="mod">
          <ac:chgData name="Triona Dwyer" userId="9ad26c5a65d9d365" providerId="LiveId" clId="{D1B8F018-51BF-4B3E-9B4A-A2855493AD2D}" dt="2024-09-12T17:53:03.740" v="2112" actId="1076"/>
          <ac:spMkLst>
            <pc:docMk/>
            <pc:sldMk cId="3565830395" sldId="311"/>
            <ac:spMk id="2" creationId="{6FFD3087-23DC-42D1-B323-41FB98ABEC5B}"/>
          </ac:spMkLst>
        </pc:spChg>
        <pc:spChg chg="mod">
          <ac:chgData name="Triona Dwyer" userId="9ad26c5a65d9d365" providerId="LiveId" clId="{D1B8F018-51BF-4B3E-9B4A-A2855493AD2D}" dt="2024-09-12T17:53:51.961" v="2123" actId="1076"/>
          <ac:spMkLst>
            <pc:docMk/>
            <pc:sldMk cId="3565830395" sldId="311"/>
            <ac:spMk id="3" creationId="{199A01ED-9E93-47A0-9FE5-BEE0736BD291}"/>
          </ac:spMkLst>
        </pc:spChg>
        <pc:spChg chg="del">
          <ac:chgData name="Triona Dwyer" userId="9ad26c5a65d9d365" providerId="LiveId" clId="{D1B8F018-51BF-4B3E-9B4A-A2855493AD2D}" dt="2024-09-12T12:23:04.585" v="22"/>
          <ac:spMkLst>
            <pc:docMk/>
            <pc:sldMk cId="3565830395" sldId="311"/>
            <ac:spMk id="10" creationId="{C2E4E997-8672-4FFD-B8EC-9932A8E4714B}"/>
          </ac:spMkLst>
        </pc:spChg>
        <pc:grpChg chg="del">
          <ac:chgData name="Triona Dwyer" userId="9ad26c5a65d9d365" providerId="LiveId" clId="{D1B8F018-51BF-4B3E-9B4A-A2855493AD2D}" dt="2024-09-12T12:23:04.585" v="22"/>
          <ac:grpSpMkLst>
            <pc:docMk/>
            <pc:sldMk cId="3565830395" sldId="311"/>
            <ac:grpSpMk id="14" creationId="{453E4DEE-E996-40F8-8635-0FF43D7348F9}"/>
          </ac:grpSpMkLst>
        </pc:grpChg>
        <pc:picChg chg="del">
          <ac:chgData name="Triona Dwyer" userId="9ad26c5a65d9d365" providerId="LiveId" clId="{D1B8F018-51BF-4B3E-9B4A-A2855493AD2D}" dt="2024-09-12T12:23:04.585" v="22"/>
          <ac:picMkLst>
            <pc:docMk/>
            <pc:sldMk cId="3565830395" sldId="311"/>
            <ac:picMk id="12" creationId="{FE6BA9E6-1D9E-4D30-B528-D49FA1342E4E}"/>
          </ac:picMkLst>
        </pc:picChg>
      </pc:sldChg>
      <pc:sldChg chg="delSp modSp mod delDesignElem">
        <pc:chgData name="Triona Dwyer" userId="9ad26c5a65d9d365" providerId="LiveId" clId="{D1B8F018-51BF-4B3E-9B4A-A2855493AD2D}" dt="2024-09-12T17:54:34.568" v="2124" actId="20577"/>
        <pc:sldMkLst>
          <pc:docMk/>
          <pc:sldMk cId="1225246996" sldId="312"/>
        </pc:sldMkLst>
        <pc:spChg chg="mod">
          <ac:chgData name="Triona Dwyer" userId="9ad26c5a65d9d365" providerId="LiveId" clId="{D1B8F018-51BF-4B3E-9B4A-A2855493AD2D}" dt="2024-09-12T17:54:34.568" v="2124" actId="20577"/>
          <ac:spMkLst>
            <pc:docMk/>
            <pc:sldMk cId="1225246996" sldId="312"/>
            <ac:spMk id="2" creationId="{2DB09848-2FC1-429D-8C2B-110F9BEE202E}"/>
          </ac:spMkLst>
        </pc:spChg>
        <pc:spChg chg="del">
          <ac:chgData name="Triona Dwyer" userId="9ad26c5a65d9d365" providerId="LiveId" clId="{D1B8F018-51BF-4B3E-9B4A-A2855493AD2D}" dt="2024-09-12T12:23:04.585" v="22"/>
          <ac:spMkLst>
            <pc:docMk/>
            <pc:sldMk cId="1225246996" sldId="312"/>
            <ac:spMk id="78" creationId="{54B9C16B-AC4A-44ED-9075-F76549B46E7C}"/>
          </ac:spMkLst>
        </pc:spChg>
        <pc:spChg chg="del">
          <ac:chgData name="Triona Dwyer" userId="9ad26c5a65d9d365" providerId="LiveId" clId="{D1B8F018-51BF-4B3E-9B4A-A2855493AD2D}" dt="2024-09-12T12:23:04.585" v="22"/>
          <ac:spMkLst>
            <pc:docMk/>
            <pc:sldMk cId="1225246996" sldId="312"/>
            <ac:spMk id="111" creationId="{B53044DC-4918-43DA-B49D-91673C6C9485}"/>
          </ac:spMkLst>
        </pc:spChg>
        <pc:grpChg chg="del">
          <ac:chgData name="Triona Dwyer" userId="9ad26c5a65d9d365" providerId="LiveId" clId="{D1B8F018-51BF-4B3E-9B4A-A2855493AD2D}" dt="2024-09-12T12:23:04.585" v="22"/>
          <ac:grpSpMkLst>
            <pc:docMk/>
            <pc:sldMk cId="1225246996" sldId="312"/>
            <ac:grpSpMk id="80" creationId="{62A2FEB6-F419-4684-9ABC-9E32E012E8B7}"/>
          </ac:grpSpMkLst>
        </pc:grpChg>
        <pc:grpChg chg="del">
          <ac:chgData name="Triona Dwyer" userId="9ad26c5a65d9d365" providerId="LiveId" clId="{D1B8F018-51BF-4B3E-9B4A-A2855493AD2D}" dt="2024-09-12T12:23:04.585" v="22"/>
          <ac:grpSpMkLst>
            <pc:docMk/>
            <pc:sldMk cId="1225246996" sldId="312"/>
            <ac:grpSpMk id="113" creationId="{1DCE6B36-1420-43AB-86CF-4E653A517B9C}"/>
          </ac:grpSpMkLst>
        </pc:grpChg>
        <pc:picChg chg="del">
          <ac:chgData name="Triona Dwyer" userId="9ad26c5a65d9d365" providerId="LiveId" clId="{D1B8F018-51BF-4B3E-9B4A-A2855493AD2D}" dt="2024-09-12T12:23:04.585" v="22"/>
          <ac:picMkLst>
            <pc:docMk/>
            <pc:sldMk cId="1225246996" sldId="312"/>
            <ac:picMk id="109" creationId="{3E94A106-9341-485C-9057-9D62B2BD083F}"/>
          </ac:picMkLst>
        </pc:picChg>
        <pc:picChg chg="del">
          <ac:chgData name="Triona Dwyer" userId="9ad26c5a65d9d365" providerId="LiveId" clId="{D1B8F018-51BF-4B3E-9B4A-A2855493AD2D}" dt="2024-09-12T12:23:04.585" v="22"/>
          <ac:picMkLst>
            <pc:docMk/>
            <pc:sldMk cId="1225246996" sldId="312"/>
            <ac:picMk id="142" creationId="{9BE36DBF-0333-4D36-A5BF-81FDA2406FE9}"/>
          </ac:picMkLst>
        </pc:picChg>
      </pc:sldChg>
      <pc:sldChg chg="modSp">
        <pc:chgData name="Triona Dwyer" userId="9ad26c5a65d9d365" providerId="LiveId" clId="{D1B8F018-51BF-4B3E-9B4A-A2855493AD2D}" dt="2024-09-12T12:23:18.898" v="46"/>
        <pc:sldMkLst>
          <pc:docMk/>
          <pc:sldMk cId="3047018719" sldId="313"/>
        </pc:sldMkLst>
        <pc:spChg chg="mod">
          <ac:chgData name="Triona Dwyer" userId="9ad26c5a65d9d365" providerId="LiveId" clId="{D1B8F018-51BF-4B3E-9B4A-A2855493AD2D}" dt="2024-09-12T12:23:18.898" v="46"/>
          <ac:spMkLst>
            <pc:docMk/>
            <pc:sldMk cId="3047018719" sldId="313"/>
            <ac:spMk id="2" creationId="{1BA46911-45FE-4ABE-B70C-591FDDD91A4F}"/>
          </ac:spMkLst>
        </pc:spChg>
        <pc:spChg chg="mod">
          <ac:chgData name="Triona Dwyer" userId="9ad26c5a65d9d365" providerId="LiveId" clId="{D1B8F018-51BF-4B3E-9B4A-A2855493AD2D}" dt="2024-09-12T12:23:18.898" v="46"/>
          <ac:spMkLst>
            <pc:docMk/>
            <pc:sldMk cId="3047018719" sldId="313"/>
            <ac:spMk id="3" creationId="{7AB0C4C2-E1B6-4603-BFB1-E9A30B1E2B7B}"/>
          </ac:spMkLst>
        </pc:spChg>
      </pc:sldChg>
      <pc:sldChg chg="modSp">
        <pc:chgData name="Triona Dwyer" userId="9ad26c5a65d9d365" providerId="LiveId" clId="{D1B8F018-51BF-4B3E-9B4A-A2855493AD2D}" dt="2024-09-12T12:23:18.898" v="46"/>
        <pc:sldMkLst>
          <pc:docMk/>
          <pc:sldMk cId="1681107908" sldId="314"/>
        </pc:sldMkLst>
        <pc:spChg chg="mod">
          <ac:chgData name="Triona Dwyer" userId="9ad26c5a65d9d365" providerId="LiveId" clId="{D1B8F018-51BF-4B3E-9B4A-A2855493AD2D}" dt="2024-09-12T12:23:18.898" v="46"/>
          <ac:spMkLst>
            <pc:docMk/>
            <pc:sldMk cId="1681107908" sldId="314"/>
            <ac:spMk id="2" creationId="{13458C95-82F9-4A27-A477-3223145B99B0}"/>
          </ac:spMkLst>
        </pc:spChg>
        <pc:spChg chg="mod">
          <ac:chgData name="Triona Dwyer" userId="9ad26c5a65d9d365" providerId="LiveId" clId="{D1B8F018-51BF-4B3E-9B4A-A2855493AD2D}" dt="2024-09-12T12:23:18.898" v="46"/>
          <ac:spMkLst>
            <pc:docMk/>
            <pc:sldMk cId="1681107908" sldId="314"/>
            <ac:spMk id="3" creationId="{2F6D062A-201B-4688-A18E-0F1F67C08F83}"/>
          </ac:spMkLst>
        </pc:spChg>
      </pc:sldChg>
      <pc:sldChg chg="modSp mod">
        <pc:chgData name="Triona Dwyer" userId="9ad26c5a65d9d365" providerId="LiveId" clId="{D1B8F018-51BF-4B3E-9B4A-A2855493AD2D}" dt="2024-09-12T12:23:18.898" v="46"/>
        <pc:sldMkLst>
          <pc:docMk/>
          <pc:sldMk cId="1921767207" sldId="315"/>
        </pc:sldMkLst>
        <pc:spChg chg="mod">
          <ac:chgData name="Triona Dwyer" userId="9ad26c5a65d9d365" providerId="LiveId" clId="{D1B8F018-51BF-4B3E-9B4A-A2855493AD2D}" dt="2024-09-12T12:23:18.898" v="46"/>
          <ac:spMkLst>
            <pc:docMk/>
            <pc:sldMk cId="1921767207" sldId="315"/>
            <ac:spMk id="2" creationId="{844EFFDB-A11C-4D44-936C-DD893B800DA1}"/>
          </ac:spMkLst>
        </pc:spChg>
        <pc:spChg chg="mod">
          <ac:chgData name="Triona Dwyer" userId="9ad26c5a65d9d365" providerId="LiveId" clId="{D1B8F018-51BF-4B3E-9B4A-A2855493AD2D}" dt="2024-09-12T12:23:04.835" v="42" actId="27636"/>
          <ac:spMkLst>
            <pc:docMk/>
            <pc:sldMk cId="1921767207" sldId="315"/>
            <ac:spMk id="3" creationId="{08113D89-ED7A-4322-958B-BAC13662070A}"/>
          </ac:spMkLst>
        </pc:spChg>
      </pc:sldChg>
      <pc:sldChg chg="modSp mod">
        <pc:chgData name="Triona Dwyer" userId="9ad26c5a65d9d365" providerId="LiveId" clId="{D1B8F018-51BF-4B3E-9B4A-A2855493AD2D}" dt="2024-09-12T12:23:18.898" v="46"/>
        <pc:sldMkLst>
          <pc:docMk/>
          <pc:sldMk cId="1981132419" sldId="316"/>
        </pc:sldMkLst>
        <pc:spChg chg="mod">
          <ac:chgData name="Triona Dwyer" userId="9ad26c5a65d9d365" providerId="LiveId" clId="{D1B8F018-51BF-4B3E-9B4A-A2855493AD2D}" dt="2024-09-12T12:23:18.898" v="46"/>
          <ac:spMkLst>
            <pc:docMk/>
            <pc:sldMk cId="1981132419" sldId="316"/>
            <ac:spMk id="2" creationId="{6F19F06A-EC68-4544-99F3-23C04237F742}"/>
          </ac:spMkLst>
        </pc:spChg>
        <pc:spChg chg="mod">
          <ac:chgData name="Triona Dwyer" userId="9ad26c5a65d9d365" providerId="LiveId" clId="{D1B8F018-51BF-4B3E-9B4A-A2855493AD2D}" dt="2024-09-12T12:23:04.837" v="43" actId="27636"/>
          <ac:spMkLst>
            <pc:docMk/>
            <pc:sldMk cId="1981132419" sldId="316"/>
            <ac:spMk id="3" creationId="{88457886-2957-482C-8BB7-BD4F13254453}"/>
          </ac:spMkLst>
        </pc:spChg>
      </pc:sldChg>
      <pc:sldChg chg="modSp mod">
        <pc:chgData name="Triona Dwyer" userId="9ad26c5a65d9d365" providerId="LiveId" clId="{D1B8F018-51BF-4B3E-9B4A-A2855493AD2D}" dt="2024-09-12T16:12:09.870" v="2011" actId="20577"/>
        <pc:sldMkLst>
          <pc:docMk/>
          <pc:sldMk cId="1632724152" sldId="317"/>
        </pc:sldMkLst>
        <pc:spChg chg="mod">
          <ac:chgData name="Triona Dwyer" userId="9ad26c5a65d9d365" providerId="LiveId" clId="{D1B8F018-51BF-4B3E-9B4A-A2855493AD2D}" dt="2024-09-12T16:12:09.870" v="2011" actId="20577"/>
          <ac:spMkLst>
            <pc:docMk/>
            <pc:sldMk cId="1632724152" sldId="317"/>
            <ac:spMk id="2" creationId="{BA352C93-F674-43E6-9EA1-25FF526C5B5C}"/>
          </ac:spMkLst>
        </pc:spChg>
      </pc:sldChg>
      <pc:sldChg chg="modSp">
        <pc:chgData name="Triona Dwyer" userId="9ad26c5a65d9d365" providerId="LiveId" clId="{D1B8F018-51BF-4B3E-9B4A-A2855493AD2D}" dt="2024-09-12T12:23:18.898" v="46"/>
        <pc:sldMkLst>
          <pc:docMk/>
          <pc:sldMk cId="3820574623" sldId="318"/>
        </pc:sldMkLst>
        <pc:spChg chg="mod">
          <ac:chgData name="Triona Dwyer" userId="9ad26c5a65d9d365" providerId="LiveId" clId="{D1B8F018-51BF-4B3E-9B4A-A2855493AD2D}" dt="2024-09-12T12:23:18.898" v="46"/>
          <ac:spMkLst>
            <pc:docMk/>
            <pc:sldMk cId="3820574623" sldId="318"/>
            <ac:spMk id="2" creationId="{7BD76E5B-E2F0-4486-82C7-373D2E963CDF}"/>
          </ac:spMkLst>
        </pc:spChg>
        <pc:spChg chg="mod">
          <ac:chgData name="Triona Dwyer" userId="9ad26c5a65d9d365" providerId="LiveId" clId="{D1B8F018-51BF-4B3E-9B4A-A2855493AD2D}" dt="2024-09-12T12:23:18.898" v="46"/>
          <ac:spMkLst>
            <pc:docMk/>
            <pc:sldMk cId="3820574623" sldId="318"/>
            <ac:spMk id="3" creationId="{08797FF3-16DC-4365-B361-925EFC8BEC4F}"/>
          </ac:spMkLst>
        </pc:spChg>
      </pc:sldChg>
      <pc:sldChg chg="modSp">
        <pc:chgData name="Triona Dwyer" userId="9ad26c5a65d9d365" providerId="LiveId" clId="{D1B8F018-51BF-4B3E-9B4A-A2855493AD2D}" dt="2024-09-12T12:23:18.898" v="46"/>
        <pc:sldMkLst>
          <pc:docMk/>
          <pc:sldMk cId="1543273641" sldId="319"/>
        </pc:sldMkLst>
        <pc:spChg chg="mod">
          <ac:chgData name="Triona Dwyer" userId="9ad26c5a65d9d365" providerId="LiveId" clId="{D1B8F018-51BF-4B3E-9B4A-A2855493AD2D}" dt="2024-09-12T12:23:18.898" v="46"/>
          <ac:spMkLst>
            <pc:docMk/>
            <pc:sldMk cId="1543273641" sldId="319"/>
            <ac:spMk id="2" creationId="{28EA3522-E101-4B1D-88B9-499FBB88ACC2}"/>
          </ac:spMkLst>
        </pc:spChg>
      </pc:sldChg>
      <pc:sldChg chg="delSp delDesignElem">
        <pc:chgData name="Triona Dwyer" userId="9ad26c5a65d9d365" providerId="LiveId" clId="{D1B8F018-51BF-4B3E-9B4A-A2855493AD2D}" dt="2024-09-12T12:23:04.585" v="22"/>
        <pc:sldMkLst>
          <pc:docMk/>
          <pc:sldMk cId="2446439246" sldId="320"/>
        </pc:sldMkLst>
        <pc:spChg chg="del">
          <ac:chgData name="Triona Dwyer" userId="9ad26c5a65d9d365" providerId="LiveId" clId="{D1B8F018-51BF-4B3E-9B4A-A2855493AD2D}" dt="2024-09-12T12:23:04.585" v="22"/>
          <ac:spMkLst>
            <pc:docMk/>
            <pc:sldMk cId="2446439246" sldId="320"/>
            <ac:spMk id="11" creationId="{3D66C6E3-EBD2-40B7-8FD8-D6D2250FC482}"/>
          </ac:spMkLst>
        </pc:spChg>
        <pc:grpChg chg="del">
          <ac:chgData name="Triona Dwyer" userId="9ad26c5a65d9d365" providerId="LiveId" clId="{D1B8F018-51BF-4B3E-9B4A-A2855493AD2D}" dt="2024-09-12T12:23:04.585" v="22"/>
          <ac:grpSpMkLst>
            <pc:docMk/>
            <pc:sldMk cId="2446439246" sldId="320"/>
            <ac:grpSpMk id="8" creationId="{366C3164-AA9F-47E3-913A-4F002BC00F6E}"/>
          </ac:grpSpMkLst>
        </pc:grpChg>
        <pc:picChg chg="del">
          <ac:chgData name="Triona Dwyer" userId="9ad26c5a65d9d365" providerId="LiveId" clId="{D1B8F018-51BF-4B3E-9B4A-A2855493AD2D}" dt="2024-09-12T12:23:04.585" v="22"/>
          <ac:picMkLst>
            <pc:docMk/>
            <pc:sldMk cId="2446439246" sldId="320"/>
            <ac:picMk id="7" creationId="{EA8ADA9F-99E3-4964-8962-1118D1439FBA}"/>
          </ac:picMkLst>
        </pc:picChg>
        <pc:picChg chg="del">
          <ac:chgData name="Triona Dwyer" userId="9ad26c5a65d9d365" providerId="LiveId" clId="{D1B8F018-51BF-4B3E-9B4A-A2855493AD2D}" dt="2024-09-12T12:23:04.585" v="22"/>
          <ac:picMkLst>
            <pc:docMk/>
            <pc:sldMk cId="2446439246" sldId="320"/>
            <ac:picMk id="9" creationId="{6D651BB0-1DFD-4941-83DD-704006F6B139}"/>
          </ac:picMkLst>
        </pc:picChg>
      </pc:sldChg>
      <pc:sldChg chg="modSp mod">
        <pc:chgData name="Triona Dwyer" userId="9ad26c5a65d9d365" providerId="LiveId" clId="{D1B8F018-51BF-4B3E-9B4A-A2855493AD2D}" dt="2024-09-12T17:56:47.389" v="2150" actId="20577"/>
        <pc:sldMkLst>
          <pc:docMk/>
          <pc:sldMk cId="2435578881" sldId="321"/>
        </pc:sldMkLst>
        <pc:spChg chg="mod">
          <ac:chgData name="Triona Dwyer" userId="9ad26c5a65d9d365" providerId="LiveId" clId="{D1B8F018-51BF-4B3E-9B4A-A2855493AD2D}" dt="2024-09-12T17:56:47.389" v="2150" actId="20577"/>
          <ac:spMkLst>
            <pc:docMk/>
            <pc:sldMk cId="2435578881" sldId="321"/>
            <ac:spMk id="2" creationId="{EEBBE9BD-3C11-440A-8B6B-B26B681D047A}"/>
          </ac:spMkLst>
        </pc:spChg>
        <pc:spChg chg="mod">
          <ac:chgData name="Triona Dwyer" userId="9ad26c5a65d9d365" providerId="LiveId" clId="{D1B8F018-51BF-4B3E-9B4A-A2855493AD2D}" dt="2024-09-12T12:23:18.898" v="46"/>
          <ac:spMkLst>
            <pc:docMk/>
            <pc:sldMk cId="2435578881" sldId="321"/>
            <ac:spMk id="3" creationId="{E4CD801F-315A-460E-9B71-F2F05E22A1A6}"/>
          </ac:spMkLst>
        </pc:spChg>
      </pc:sldChg>
      <pc:sldChg chg="modSp mod">
        <pc:chgData name="Triona Dwyer" userId="9ad26c5a65d9d365" providerId="LiveId" clId="{D1B8F018-51BF-4B3E-9B4A-A2855493AD2D}" dt="2024-09-12T17:57:49.582" v="2151" actId="20577"/>
        <pc:sldMkLst>
          <pc:docMk/>
          <pc:sldMk cId="2508757468" sldId="322"/>
        </pc:sldMkLst>
        <pc:spChg chg="mod">
          <ac:chgData name="Triona Dwyer" userId="9ad26c5a65d9d365" providerId="LiveId" clId="{D1B8F018-51BF-4B3E-9B4A-A2855493AD2D}" dt="2024-09-12T17:57:49.582" v="2151" actId="20577"/>
          <ac:spMkLst>
            <pc:docMk/>
            <pc:sldMk cId="2508757468" sldId="322"/>
            <ac:spMk id="2" creationId="{7D681252-670C-4984-8FAF-EA59BD1391E2}"/>
          </ac:spMkLst>
        </pc:spChg>
      </pc:sldChg>
      <pc:sldChg chg="modSp del mod">
        <pc:chgData name="Triona Dwyer" userId="9ad26c5a65d9d365" providerId="LiveId" clId="{D1B8F018-51BF-4B3E-9B4A-A2855493AD2D}" dt="2024-09-12T17:58:00.378" v="2152" actId="2696"/>
        <pc:sldMkLst>
          <pc:docMk/>
          <pc:sldMk cId="2774496214" sldId="323"/>
        </pc:sldMkLst>
        <pc:spChg chg="mod">
          <ac:chgData name="Triona Dwyer" userId="9ad26c5a65d9d365" providerId="LiveId" clId="{D1B8F018-51BF-4B3E-9B4A-A2855493AD2D}" dt="2024-09-12T12:23:18.898" v="46"/>
          <ac:spMkLst>
            <pc:docMk/>
            <pc:sldMk cId="2774496214" sldId="323"/>
            <ac:spMk id="2" creationId="{C176C790-4C4E-4C2A-A2F6-8FC230560E3E}"/>
          </ac:spMkLst>
        </pc:spChg>
        <pc:spChg chg="mod">
          <ac:chgData name="Triona Dwyer" userId="9ad26c5a65d9d365" providerId="LiveId" clId="{D1B8F018-51BF-4B3E-9B4A-A2855493AD2D}" dt="2024-09-12T12:23:18.898" v="46"/>
          <ac:spMkLst>
            <pc:docMk/>
            <pc:sldMk cId="2774496214" sldId="323"/>
            <ac:spMk id="3" creationId="{942436C7-18ED-4E92-B1E2-C42B3660668A}"/>
          </ac:spMkLst>
        </pc:spChg>
      </pc:sldChg>
      <pc:sldChg chg="modSp del">
        <pc:chgData name="Triona Dwyer" userId="9ad26c5a65d9d365" providerId="LiveId" clId="{D1B8F018-51BF-4B3E-9B4A-A2855493AD2D}" dt="2024-09-12T17:58:03.889" v="2153" actId="2696"/>
        <pc:sldMkLst>
          <pc:docMk/>
          <pc:sldMk cId="3881673599" sldId="324"/>
        </pc:sldMkLst>
        <pc:spChg chg="mod">
          <ac:chgData name="Triona Dwyer" userId="9ad26c5a65d9d365" providerId="LiveId" clId="{D1B8F018-51BF-4B3E-9B4A-A2855493AD2D}" dt="2024-09-12T12:23:18.898" v="46"/>
          <ac:spMkLst>
            <pc:docMk/>
            <pc:sldMk cId="3881673599" sldId="324"/>
            <ac:spMk id="2" creationId="{753FA03E-3FE1-44DD-8CA5-8DAEEF6B1C9D}"/>
          </ac:spMkLst>
        </pc:spChg>
        <pc:spChg chg="mod">
          <ac:chgData name="Triona Dwyer" userId="9ad26c5a65d9d365" providerId="LiveId" clId="{D1B8F018-51BF-4B3E-9B4A-A2855493AD2D}" dt="2024-09-12T12:23:18.898" v="46"/>
          <ac:spMkLst>
            <pc:docMk/>
            <pc:sldMk cId="3881673599" sldId="324"/>
            <ac:spMk id="3" creationId="{36A1EB40-EAE6-47BB-860A-C8FC388728E6}"/>
          </ac:spMkLst>
        </pc:spChg>
      </pc:sldChg>
      <pc:sldChg chg="modSp mod">
        <pc:chgData name="Triona Dwyer" userId="9ad26c5a65d9d365" providerId="LiveId" clId="{D1B8F018-51BF-4B3E-9B4A-A2855493AD2D}" dt="2024-09-12T12:23:18.898" v="46"/>
        <pc:sldMkLst>
          <pc:docMk/>
          <pc:sldMk cId="1143807228" sldId="325"/>
        </pc:sldMkLst>
        <pc:spChg chg="mod">
          <ac:chgData name="Triona Dwyer" userId="9ad26c5a65d9d365" providerId="LiveId" clId="{D1B8F018-51BF-4B3E-9B4A-A2855493AD2D}" dt="2024-09-12T12:23:18.898" v="46"/>
          <ac:spMkLst>
            <pc:docMk/>
            <pc:sldMk cId="1143807228" sldId="325"/>
            <ac:spMk id="2" creationId="{BDE906D6-4329-4299-8341-7CE84152BFD8}"/>
          </ac:spMkLst>
        </pc:spChg>
        <pc:spChg chg="mod">
          <ac:chgData name="Triona Dwyer" userId="9ad26c5a65d9d365" providerId="LiveId" clId="{D1B8F018-51BF-4B3E-9B4A-A2855493AD2D}" dt="2024-09-12T12:23:18.898" v="46"/>
          <ac:spMkLst>
            <pc:docMk/>
            <pc:sldMk cId="1143807228" sldId="325"/>
            <ac:spMk id="3" creationId="{226804C0-0080-45F9-8017-B9F0C8FF8EAC}"/>
          </ac:spMkLst>
        </pc:spChg>
      </pc:sldChg>
      <pc:sldChg chg="del">
        <pc:chgData name="Triona Dwyer" userId="9ad26c5a65d9d365" providerId="LiveId" clId="{D1B8F018-51BF-4B3E-9B4A-A2855493AD2D}" dt="2024-09-12T17:58:33.963" v="2154" actId="2696"/>
        <pc:sldMkLst>
          <pc:docMk/>
          <pc:sldMk cId="1735921900" sldId="328"/>
        </pc:sldMkLst>
      </pc:sldChg>
      <pc:sldChg chg="add del">
        <pc:chgData name="Triona Dwyer" userId="9ad26c5a65d9d365" providerId="LiveId" clId="{D1B8F018-51BF-4B3E-9B4A-A2855493AD2D}" dt="2024-09-12T13:36:05.596" v="1739" actId="2696"/>
        <pc:sldMkLst>
          <pc:docMk/>
          <pc:sldMk cId="1972095583" sldId="330"/>
        </pc:sldMkLst>
      </pc:sldChg>
      <pc:sldChg chg="addSp delSp modSp del mod">
        <pc:chgData name="Triona Dwyer" userId="9ad26c5a65d9d365" providerId="LiveId" clId="{D1B8F018-51BF-4B3E-9B4A-A2855493AD2D}" dt="2024-09-12T13:21:13.192" v="1732" actId="2696"/>
        <pc:sldMkLst>
          <pc:docMk/>
          <pc:sldMk cId="2141870023" sldId="330"/>
        </pc:sldMkLst>
        <pc:picChg chg="del">
          <ac:chgData name="Triona Dwyer" userId="9ad26c5a65d9d365" providerId="LiveId" clId="{D1B8F018-51BF-4B3E-9B4A-A2855493AD2D}" dt="2024-09-12T13:15:58.398" v="1721" actId="478"/>
          <ac:picMkLst>
            <pc:docMk/>
            <pc:sldMk cId="2141870023" sldId="330"/>
            <ac:picMk id="2" creationId="{C1C11491-F88F-4B49-AC25-335C32E65968}"/>
          </ac:picMkLst>
        </pc:picChg>
        <pc:picChg chg="add mod">
          <ac:chgData name="Triona Dwyer" userId="9ad26c5a65d9d365" providerId="LiveId" clId="{D1B8F018-51BF-4B3E-9B4A-A2855493AD2D}" dt="2024-09-12T13:20:50.350" v="1729" actId="1076"/>
          <ac:picMkLst>
            <pc:docMk/>
            <pc:sldMk cId="2141870023" sldId="330"/>
            <ac:picMk id="4" creationId="{E5A1F9AD-AF89-BD6A-56D3-619560DD2E34}"/>
          </ac:picMkLst>
        </pc:picChg>
      </pc:sldChg>
      <pc:sldChg chg="addSp modSp add del mod">
        <pc:chgData name="Triona Dwyer" userId="9ad26c5a65d9d365" providerId="LiveId" clId="{D1B8F018-51BF-4B3E-9B4A-A2855493AD2D}" dt="2024-09-13T12:38:50.688" v="4649" actId="2696"/>
        <pc:sldMkLst>
          <pc:docMk/>
          <pc:sldMk cId="2705141780" sldId="330"/>
        </pc:sldMkLst>
        <pc:spChg chg="add mod">
          <ac:chgData name="Triona Dwyer" userId="9ad26c5a65d9d365" providerId="LiveId" clId="{D1B8F018-51BF-4B3E-9B4A-A2855493AD2D}" dt="2024-09-12T13:46:53.283" v="1868" actId="1076"/>
          <ac:spMkLst>
            <pc:docMk/>
            <pc:sldMk cId="2705141780" sldId="330"/>
            <ac:spMk id="2" creationId="{D2B0A2AA-9B91-C67C-4EB6-C62840F9B4EB}"/>
          </ac:spMkLst>
        </pc:spChg>
        <pc:picChg chg="mod">
          <ac:chgData name="Triona Dwyer" userId="9ad26c5a65d9d365" providerId="LiveId" clId="{D1B8F018-51BF-4B3E-9B4A-A2855493AD2D}" dt="2024-09-12T13:46:05.166" v="1814" actId="1076"/>
          <ac:picMkLst>
            <pc:docMk/>
            <pc:sldMk cId="2705141780" sldId="330"/>
            <ac:picMk id="4" creationId="{E5A1F9AD-AF89-BD6A-56D3-619560DD2E34}"/>
          </ac:picMkLst>
        </pc:picChg>
      </pc:sldChg>
      <pc:sldChg chg="modSp mod">
        <pc:chgData name="Triona Dwyer" userId="9ad26c5a65d9d365" providerId="LiveId" clId="{D1B8F018-51BF-4B3E-9B4A-A2855493AD2D}" dt="2024-09-13T10:45:25.691" v="2609" actId="20577"/>
        <pc:sldMkLst>
          <pc:docMk/>
          <pc:sldMk cId="3240839658" sldId="333"/>
        </pc:sldMkLst>
        <pc:spChg chg="mod">
          <ac:chgData name="Triona Dwyer" userId="9ad26c5a65d9d365" providerId="LiveId" clId="{D1B8F018-51BF-4B3E-9B4A-A2855493AD2D}" dt="2024-09-13T10:45:25.691" v="2609" actId="20577"/>
          <ac:spMkLst>
            <pc:docMk/>
            <pc:sldMk cId="3240839658" sldId="333"/>
            <ac:spMk id="2" creationId="{90BC6885-B228-4CA3-8F88-C1DEFA77C7B6}"/>
          </ac:spMkLst>
        </pc:spChg>
        <pc:spChg chg="mod">
          <ac:chgData name="Triona Dwyer" userId="9ad26c5a65d9d365" providerId="LiveId" clId="{D1B8F018-51BF-4B3E-9B4A-A2855493AD2D}" dt="2024-09-12T12:23:18.898" v="46"/>
          <ac:spMkLst>
            <pc:docMk/>
            <pc:sldMk cId="3240839658" sldId="333"/>
            <ac:spMk id="3" creationId="{B63D5698-0288-47D9-B4FF-3B8A65E025BC}"/>
          </ac:spMkLst>
        </pc:spChg>
      </pc:sldChg>
      <pc:sldChg chg="delSp delDesignElem">
        <pc:chgData name="Triona Dwyer" userId="9ad26c5a65d9d365" providerId="LiveId" clId="{D1B8F018-51BF-4B3E-9B4A-A2855493AD2D}" dt="2024-09-12T12:23:04.585" v="22"/>
        <pc:sldMkLst>
          <pc:docMk/>
          <pc:sldMk cId="3531720247" sldId="334"/>
        </pc:sldMkLst>
        <pc:spChg chg="del">
          <ac:chgData name="Triona Dwyer" userId="9ad26c5a65d9d365" providerId="LiveId" clId="{D1B8F018-51BF-4B3E-9B4A-A2855493AD2D}" dt="2024-09-12T12:23:04.585" v="22"/>
          <ac:spMkLst>
            <pc:docMk/>
            <pc:sldMk cId="3531720247" sldId="334"/>
            <ac:spMk id="8" creationId="{E978A47D-4F17-40FE-AB70-7AF78A9575EB}"/>
          </ac:spMkLst>
        </pc:spChg>
        <pc:grpChg chg="del">
          <ac:chgData name="Triona Dwyer" userId="9ad26c5a65d9d365" providerId="LiveId" clId="{D1B8F018-51BF-4B3E-9B4A-A2855493AD2D}" dt="2024-09-12T12:23:04.585" v="22"/>
          <ac:grpSpMkLst>
            <pc:docMk/>
            <pc:sldMk cId="3531720247" sldId="334"/>
            <ac:grpSpMk id="10" creationId="{85BE3A7E-6A3F-401E-A025-BBB8FDB8DD30}"/>
          </ac:grpSpMkLst>
        </pc:grpChg>
        <pc:grpChg chg="del">
          <ac:chgData name="Triona Dwyer" userId="9ad26c5a65d9d365" providerId="LiveId" clId="{D1B8F018-51BF-4B3E-9B4A-A2855493AD2D}" dt="2024-09-12T12:23:04.585" v="22"/>
          <ac:grpSpMkLst>
            <pc:docMk/>
            <pc:sldMk cId="3531720247" sldId="334"/>
            <ac:grpSpMk id="41" creationId="{F4E035BE-9FF4-43D3-BC25-CF582D7FF85E}"/>
          </ac:grpSpMkLst>
        </pc:grpChg>
        <pc:cxnChg chg="del">
          <ac:chgData name="Triona Dwyer" userId="9ad26c5a65d9d365" providerId="LiveId" clId="{D1B8F018-51BF-4B3E-9B4A-A2855493AD2D}" dt="2024-09-12T12:23:04.585" v="22"/>
          <ac:cxnSpMkLst>
            <pc:docMk/>
            <pc:sldMk cId="3531720247" sldId="334"/>
            <ac:cxnSpMk id="39" creationId="{085ECEC0-FF5D-4348-92C7-1EA7C61E770C}"/>
          </ac:cxnSpMkLst>
        </pc:cxnChg>
      </pc:sldChg>
      <pc:sldChg chg="delSp delDesignElem">
        <pc:chgData name="Triona Dwyer" userId="9ad26c5a65d9d365" providerId="LiveId" clId="{D1B8F018-51BF-4B3E-9B4A-A2855493AD2D}" dt="2024-09-12T12:23:04.585" v="22"/>
        <pc:sldMkLst>
          <pc:docMk/>
          <pc:sldMk cId="3451581100" sldId="336"/>
        </pc:sldMkLst>
        <pc:grpChg chg="del">
          <ac:chgData name="Triona Dwyer" userId="9ad26c5a65d9d365" providerId="LiveId" clId="{D1B8F018-51BF-4B3E-9B4A-A2855493AD2D}" dt="2024-09-12T12:23:04.585" v="22"/>
          <ac:grpSpMkLst>
            <pc:docMk/>
            <pc:sldMk cId="3451581100" sldId="336"/>
            <ac:grpSpMk id="9" creationId="{74872A0B-8668-4500-9509-EAA581B26C24}"/>
          </ac:grpSpMkLst>
        </pc:grpChg>
        <pc:grpChg chg="del">
          <ac:chgData name="Triona Dwyer" userId="9ad26c5a65d9d365" providerId="LiveId" clId="{D1B8F018-51BF-4B3E-9B4A-A2855493AD2D}" dt="2024-09-12T12:23:04.585" v="22"/>
          <ac:grpSpMkLst>
            <pc:docMk/>
            <pc:sldMk cId="3451581100" sldId="336"/>
            <ac:grpSpMk id="13" creationId="{240590EE-5428-41AA-95B2-96FCC1CE67A7}"/>
          </ac:grpSpMkLst>
        </pc:grpChg>
      </pc:sldChg>
      <pc:sldChg chg="addSp delSp modSp mod">
        <pc:chgData name="Triona Dwyer" userId="9ad26c5a65d9d365" providerId="LiveId" clId="{D1B8F018-51BF-4B3E-9B4A-A2855493AD2D}" dt="2024-09-12T15:58:38.816" v="1919" actId="20577"/>
        <pc:sldMkLst>
          <pc:docMk/>
          <pc:sldMk cId="2015280102" sldId="337"/>
        </pc:sldMkLst>
        <pc:spChg chg="mod">
          <ac:chgData name="Triona Dwyer" userId="9ad26c5a65d9d365" providerId="LiveId" clId="{D1B8F018-51BF-4B3E-9B4A-A2855493AD2D}" dt="2024-09-12T15:58:38.816" v="1919" actId="20577"/>
          <ac:spMkLst>
            <pc:docMk/>
            <pc:sldMk cId="2015280102" sldId="337"/>
            <ac:spMk id="6" creationId="{8F32347E-3FA9-2CA3-292E-2DADB5245B10}"/>
          </ac:spMkLst>
        </pc:spChg>
        <pc:graphicFrameChg chg="add del mod modGraphic">
          <ac:chgData name="Triona Dwyer" userId="9ad26c5a65d9d365" providerId="LiveId" clId="{D1B8F018-51BF-4B3E-9B4A-A2855493AD2D}" dt="2024-09-12T12:36:12.587" v="536" actId="1076"/>
          <ac:graphicFrameMkLst>
            <pc:docMk/>
            <pc:sldMk cId="2015280102" sldId="337"/>
            <ac:graphicFrameMk id="2" creationId="{4533939C-C94F-0438-DAC0-DD3ED89F29F0}"/>
          </ac:graphicFrameMkLst>
        </pc:graphicFrameChg>
        <pc:graphicFrameChg chg="del mod">
          <ac:chgData name="Triona Dwyer" userId="9ad26c5a65d9d365" providerId="LiveId" clId="{D1B8F018-51BF-4B3E-9B4A-A2855493AD2D}" dt="2024-09-12T12:25:31.600" v="86" actId="478"/>
          <ac:graphicFrameMkLst>
            <pc:docMk/>
            <pc:sldMk cId="2015280102" sldId="337"/>
            <ac:graphicFrameMk id="7" creationId="{E8F7E57E-F035-6583-E7EA-07973B6C1747}"/>
          </ac:graphicFrameMkLst>
        </pc:graphicFrameChg>
      </pc:sldChg>
      <pc:sldChg chg="del">
        <pc:chgData name="Triona Dwyer" userId="9ad26c5a65d9d365" providerId="LiveId" clId="{D1B8F018-51BF-4B3E-9B4A-A2855493AD2D}" dt="2024-09-12T12:30:07.704" v="478" actId="2696"/>
        <pc:sldMkLst>
          <pc:docMk/>
          <pc:sldMk cId="2522771051" sldId="338"/>
        </pc:sldMkLst>
      </pc:sldChg>
      <pc:sldChg chg="modSp mod">
        <pc:chgData name="Triona Dwyer" userId="9ad26c5a65d9d365" providerId="LiveId" clId="{D1B8F018-51BF-4B3E-9B4A-A2855493AD2D}" dt="2024-09-13T09:29:29.643" v="2206" actId="20577"/>
        <pc:sldMkLst>
          <pc:docMk/>
          <pc:sldMk cId="4127756094" sldId="339"/>
        </pc:sldMkLst>
        <pc:spChg chg="mod">
          <ac:chgData name="Triona Dwyer" userId="9ad26c5a65d9d365" providerId="LiveId" clId="{D1B8F018-51BF-4B3E-9B4A-A2855493AD2D}" dt="2024-09-12T12:51:15.131" v="777" actId="20577"/>
          <ac:spMkLst>
            <pc:docMk/>
            <pc:sldMk cId="4127756094" sldId="339"/>
            <ac:spMk id="2" creationId="{CE9ABEF5-7194-BC41-F087-90587B4FA363}"/>
          </ac:spMkLst>
        </pc:spChg>
        <pc:spChg chg="mod">
          <ac:chgData name="Triona Dwyer" userId="9ad26c5a65d9d365" providerId="LiveId" clId="{D1B8F018-51BF-4B3E-9B4A-A2855493AD2D}" dt="2024-09-13T09:29:29.643" v="2206" actId="20577"/>
          <ac:spMkLst>
            <pc:docMk/>
            <pc:sldMk cId="4127756094" sldId="339"/>
            <ac:spMk id="3" creationId="{B4985D40-869D-3CD7-D3A9-6A594C05832F}"/>
          </ac:spMkLst>
        </pc:spChg>
      </pc:sldChg>
      <pc:sldChg chg="add del">
        <pc:chgData name="Triona Dwyer" userId="9ad26c5a65d9d365" providerId="LiveId" clId="{D1B8F018-51BF-4B3E-9B4A-A2855493AD2D}" dt="2024-09-12T13:36:05.596" v="1739" actId="2696"/>
        <pc:sldMkLst>
          <pc:docMk/>
          <pc:sldMk cId="525141006" sldId="340"/>
        </pc:sldMkLst>
      </pc:sldChg>
      <pc:sldChg chg="addSp modSp add del mod">
        <pc:chgData name="Triona Dwyer" userId="9ad26c5a65d9d365" providerId="LiveId" clId="{D1B8F018-51BF-4B3E-9B4A-A2855493AD2D}" dt="2024-09-13T12:38:46.350" v="4648" actId="2696"/>
        <pc:sldMkLst>
          <pc:docMk/>
          <pc:sldMk cId="2271235053" sldId="340"/>
        </pc:sldMkLst>
        <pc:spChg chg="add mod">
          <ac:chgData name="Triona Dwyer" userId="9ad26c5a65d9d365" providerId="LiveId" clId="{D1B8F018-51BF-4B3E-9B4A-A2855493AD2D}" dt="2024-09-12T13:45:44.342" v="1811" actId="20577"/>
          <ac:spMkLst>
            <pc:docMk/>
            <pc:sldMk cId="2271235053" sldId="340"/>
            <ac:spMk id="2" creationId="{52E6AAC4-BB0C-6BDA-4C3D-73DE2725460E}"/>
          </ac:spMkLst>
        </pc:spChg>
      </pc:sldChg>
      <pc:sldChg chg="addSp modSp new del mod">
        <pc:chgData name="Triona Dwyer" userId="9ad26c5a65d9d365" providerId="LiveId" clId="{D1B8F018-51BF-4B3E-9B4A-A2855493AD2D}" dt="2024-09-12T13:21:13.192" v="1732" actId="2696"/>
        <pc:sldMkLst>
          <pc:docMk/>
          <pc:sldMk cId="2829234278" sldId="340"/>
        </pc:sldMkLst>
        <pc:picChg chg="add mod">
          <ac:chgData name="Triona Dwyer" userId="9ad26c5a65d9d365" providerId="LiveId" clId="{D1B8F018-51BF-4B3E-9B4A-A2855493AD2D}" dt="2024-09-12T13:21:00.755" v="1731" actId="1076"/>
          <ac:picMkLst>
            <pc:docMk/>
            <pc:sldMk cId="2829234278" sldId="340"/>
            <ac:picMk id="3" creationId="{F04230B9-A731-13E9-6185-79EA6CFC7ECE}"/>
          </ac:picMkLst>
        </pc:picChg>
      </pc:sldChg>
      <pc:sldChg chg="new del">
        <pc:chgData name="Triona Dwyer" userId="9ad26c5a65d9d365" providerId="LiveId" clId="{D1B8F018-51BF-4B3E-9B4A-A2855493AD2D}" dt="2024-09-12T15:58:13.690" v="1901" actId="2696"/>
        <pc:sldMkLst>
          <pc:docMk/>
          <pc:sldMk cId="2251968598" sldId="341"/>
        </pc:sldMkLst>
      </pc:sldChg>
      <pc:sldChg chg="add del setBg">
        <pc:chgData name="Triona Dwyer" userId="9ad26c5a65d9d365" providerId="LiveId" clId="{D1B8F018-51BF-4B3E-9B4A-A2855493AD2D}" dt="2024-09-12T13:46:14.117" v="1816"/>
        <pc:sldMkLst>
          <pc:docMk/>
          <pc:sldMk cId="2540123006" sldId="341"/>
        </pc:sldMkLst>
      </pc:sldChg>
      <pc:sldChg chg="add del setBg">
        <pc:chgData name="Triona Dwyer" userId="9ad26c5a65d9d365" providerId="LiveId" clId="{D1B8F018-51BF-4B3E-9B4A-A2855493AD2D}" dt="2024-09-12T13:46:14.117" v="1816"/>
        <pc:sldMkLst>
          <pc:docMk/>
          <pc:sldMk cId="1089821557" sldId="342"/>
        </pc:sldMkLst>
      </pc:sldChg>
      <pc:sldChg chg="modSp new mod">
        <pc:chgData name="Triona Dwyer" userId="9ad26c5a65d9d365" providerId="LiveId" clId="{D1B8F018-51BF-4B3E-9B4A-A2855493AD2D}" dt="2024-09-12T15:58:04.368" v="1900" actId="20577"/>
        <pc:sldMkLst>
          <pc:docMk/>
          <pc:sldMk cId="3471259662" sldId="342"/>
        </pc:sldMkLst>
        <pc:spChg chg="mod">
          <ac:chgData name="Triona Dwyer" userId="9ad26c5a65d9d365" providerId="LiveId" clId="{D1B8F018-51BF-4B3E-9B4A-A2855493AD2D}" dt="2024-09-12T15:58:04.368" v="1900" actId="20577"/>
          <ac:spMkLst>
            <pc:docMk/>
            <pc:sldMk cId="3471259662" sldId="342"/>
            <ac:spMk id="2" creationId="{DCA655F0-BC85-05CF-3F9B-982F04BE1670}"/>
          </ac:spMkLst>
        </pc:spChg>
      </pc:sldChg>
      <pc:sldChg chg="delSp modSp new mod">
        <pc:chgData name="Triona Dwyer" userId="9ad26c5a65d9d365" providerId="LiveId" clId="{D1B8F018-51BF-4B3E-9B4A-A2855493AD2D}" dt="2024-09-13T12:30:47.263" v="4459" actId="478"/>
        <pc:sldMkLst>
          <pc:docMk/>
          <pc:sldMk cId="1041489445" sldId="343"/>
        </pc:sldMkLst>
        <pc:spChg chg="mod">
          <ac:chgData name="Triona Dwyer" userId="9ad26c5a65d9d365" providerId="LiveId" clId="{D1B8F018-51BF-4B3E-9B4A-A2855493AD2D}" dt="2024-09-12T17:41:03.623" v="2084" actId="20577"/>
          <ac:spMkLst>
            <pc:docMk/>
            <pc:sldMk cId="1041489445" sldId="343"/>
            <ac:spMk id="2" creationId="{2F4F5E17-2E81-9E27-8F69-5A224BF37DDD}"/>
          </ac:spMkLst>
        </pc:spChg>
        <pc:spChg chg="del">
          <ac:chgData name="Triona Dwyer" userId="9ad26c5a65d9d365" providerId="LiveId" clId="{D1B8F018-51BF-4B3E-9B4A-A2855493AD2D}" dt="2024-09-13T12:30:47.263" v="4459" actId="478"/>
          <ac:spMkLst>
            <pc:docMk/>
            <pc:sldMk cId="1041489445" sldId="343"/>
            <ac:spMk id="3" creationId="{BAF256EF-9FEC-D72B-CAF3-CB949476708D}"/>
          </ac:spMkLst>
        </pc:spChg>
      </pc:sldChg>
      <pc:sldChg chg="add del">
        <pc:chgData name="Triona Dwyer" userId="9ad26c5a65d9d365" providerId="LiveId" clId="{D1B8F018-51BF-4B3E-9B4A-A2855493AD2D}" dt="2024-09-12T13:46:14.117" v="1816"/>
        <pc:sldMkLst>
          <pc:docMk/>
          <pc:sldMk cId="3279245304" sldId="343"/>
        </pc:sldMkLst>
      </pc:sldChg>
      <pc:sldChg chg="add del">
        <pc:chgData name="Triona Dwyer" userId="9ad26c5a65d9d365" providerId="LiveId" clId="{D1B8F018-51BF-4B3E-9B4A-A2855493AD2D}" dt="2024-09-12T13:46:14.117" v="1816"/>
        <pc:sldMkLst>
          <pc:docMk/>
          <pc:sldMk cId="215176147" sldId="344"/>
        </pc:sldMkLst>
      </pc:sldChg>
      <pc:sldChg chg="modSp new mod">
        <pc:chgData name="Triona Dwyer" userId="9ad26c5a65d9d365" providerId="LiveId" clId="{D1B8F018-51BF-4B3E-9B4A-A2855493AD2D}" dt="2024-09-12T17:58:54.176" v="2173" actId="5793"/>
        <pc:sldMkLst>
          <pc:docMk/>
          <pc:sldMk cId="1732676425" sldId="344"/>
        </pc:sldMkLst>
        <pc:spChg chg="mod">
          <ac:chgData name="Triona Dwyer" userId="9ad26c5a65d9d365" providerId="LiveId" clId="{D1B8F018-51BF-4B3E-9B4A-A2855493AD2D}" dt="2024-09-12T17:56:15.436" v="2149" actId="20577"/>
          <ac:spMkLst>
            <pc:docMk/>
            <pc:sldMk cId="1732676425" sldId="344"/>
            <ac:spMk id="2" creationId="{48D54107-E52E-CA90-311E-02F26439E0BC}"/>
          </ac:spMkLst>
        </pc:spChg>
        <pc:spChg chg="mod">
          <ac:chgData name="Triona Dwyer" userId="9ad26c5a65d9d365" providerId="LiveId" clId="{D1B8F018-51BF-4B3E-9B4A-A2855493AD2D}" dt="2024-09-12T17:58:54.176" v="2173" actId="5793"/>
          <ac:spMkLst>
            <pc:docMk/>
            <pc:sldMk cId="1732676425" sldId="344"/>
            <ac:spMk id="3" creationId="{B786EE8A-CFBF-D7C6-02FA-F4159564F280}"/>
          </ac:spMkLst>
        </pc:spChg>
      </pc:sldChg>
      <pc:sldChg chg="modSp new mod">
        <pc:chgData name="Triona Dwyer" userId="9ad26c5a65d9d365" providerId="LiveId" clId="{D1B8F018-51BF-4B3E-9B4A-A2855493AD2D}" dt="2024-09-13T09:35:15.792" v="2356" actId="20577"/>
        <pc:sldMkLst>
          <pc:docMk/>
          <pc:sldMk cId="3561793184" sldId="345"/>
        </pc:sldMkLst>
        <pc:spChg chg="mod">
          <ac:chgData name="Triona Dwyer" userId="9ad26c5a65d9d365" providerId="LiveId" clId="{D1B8F018-51BF-4B3E-9B4A-A2855493AD2D}" dt="2024-09-13T09:35:15.792" v="2356" actId="20577"/>
          <ac:spMkLst>
            <pc:docMk/>
            <pc:sldMk cId="3561793184" sldId="345"/>
            <ac:spMk id="2" creationId="{3B015ABB-5579-B911-48E2-230AEA61DCDF}"/>
          </ac:spMkLst>
        </pc:spChg>
      </pc:sldChg>
      <pc:sldChg chg="addSp delSp modSp new del mod ord">
        <pc:chgData name="Triona Dwyer" userId="9ad26c5a65d9d365" providerId="LiveId" clId="{D1B8F018-51BF-4B3E-9B4A-A2855493AD2D}" dt="2024-09-13T12:24:59.564" v="4429" actId="47"/>
        <pc:sldMkLst>
          <pc:docMk/>
          <pc:sldMk cId="1668117047" sldId="346"/>
        </pc:sldMkLst>
        <pc:spChg chg="del">
          <ac:chgData name="Triona Dwyer" userId="9ad26c5a65d9d365" providerId="LiveId" clId="{D1B8F018-51BF-4B3E-9B4A-A2855493AD2D}" dt="2024-09-13T10:51:46.959" v="2660" actId="478"/>
          <ac:spMkLst>
            <pc:docMk/>
            <pc:sldMk cId="1668117047" sldId="346"/>
            <ac:spMk id="2" creationId="{6092698A-BE96-18FC-74BB-BF85818FB6B2}"/>
          </ac:spMkLst>
        </pc:spChg>
        <pc:spChg chg="del">
          <ac:chgData name="Triona Dwyer" userId="9ad26c5a65d9d365" providerId="LiveId" clId="{D1B8F018-51BF-4B3E-9B4A-A2855493AD2D}" dt="2024-09-13T10:51:44.259" v="2659" actId="478"/>
          <ac:spMkLst>
            <pc:docMk/>
            <pc:sldMk cId="1668117047" sldId="346"/>
            <ac:spMk id="3" creationId="{DFB1D55E-EFF6-F0F5-3BE4-8B789D306788}"/>
          </ac:spMkLst>
        </pc:spChg>
        <pc:spChg chg="add mod">
          <ac:chgData name="Triona Dwyer" userId="9ad26c5a65d9d365" providerId="LiveId" clId="{D1B8F018-51BF-4B3E-9B4A-A2855493AD2D}" dt="2024-09-13T12:02:47.673" v="4142" actId="164"/>
          <ac:spMkLst>
            <pc:docMk/>
            <pc:sldMk cId="1668117047" sldId="346"/>
            <ac:spMk id="7" creationId="{C293BFFD-1BCA-D0FE-694D-2F09F5C29EB0}"/>
          </ac:spMkLst>
        </pc:spChg>
        <pc:spChg chg="add mod">
          <ac:chgData name="Triona Dwyer" userId="9ad26c5a65d9d365" providerId="LiveId" clId="{D1B8F018-51BF-4B3E-9B4A-A2855493AD2D}" dt="2024-09-13T12:03:29.890" v="4166" actId="164"/>
          <ac:spMkLst>
            <pc:docMk/>
            <pc:sldMk cId="1668117047" sldId="346"/>
            <ac:spMk id="8" creationId="{35BA3926-18F9-03AC-3233-3296ABF3B1C8}"/>
          </ac:spMkLst>
        </pc:spChg>
        <pc:spChg chg="add mod">
          <ac:chgData name="Triona Dwyer" userId="9ad26c5a65d9d365" providerId="LiveId" clId="{D1B8F018-51BF-4B3E-9B4A-A2855493AD2D}" dt="2024-09-13T11:56:23.090" v="3919" actId="164"/>
          <ac:spMkLst>
            <pc:docMk/>
            <pc:sldMk cId="1668117047" sldId="346"/>
            <ac:spMk id="9" creationId="{C1181887-8636-3E6A-E429-4BC0EBA9B8E0}"/>
          </ac:spMkLst>
        </pc:spChg>
        <pc:spChg chg="add mod topLvl">
          <ac:chgData name="Triona Dwyer" userId="9ad26c5a65d9d365" providerId="LiveId" clId="{D1B8F018-51BF-4B3E-9B4A-A2855493AD2D}" dt="2024-09-13T12:11:38.848" v="4391" actId="165"/>
          <ac:spMkLst>
            <pc:docMk/>
            <pc:sldMk cId="1668117047" sldId="346"/>
            <ac:spMk id="10" creationId="{F0D823CD-E1C8-B3BC-5C3E-0C2F03775895}"/>
          </ac:spMkLst>
        </pc:spChg>
        <pc:spChg chg="del mod">
          <ac:chgData name="Triona Dwyer" userId="9ad26c5a65d9d365" providerId="LiveId" clId="{D1B8F018-51BF-4B3E-9B4A-A2855493AD2D}" dt="2024-09-13T12:09:47.736" v="4352" actId="478"/>
          <ac:spMkLst>
            <pc:docMk/>
            <pc:sldMk cId="1668117047" sldId="346"/>
            <ac:spMk id="14" creationId="{C9863CFE-D045-8922-D7BF-78D4CC082B8F}"/>
          </ac:spMkLst>
        </pc:spChg>
        <pc:spChg chg="mod">
          <ac:chgData name="Triona Dwyer" userId="9ad26c5a65d9d365" providerId="LiveId" clId="{D1B8F018-51BF-4B3E-9B4A-A2855493AD2D}" dt="2024-09-13T11:56:51.392" v="3923"/>
          <ac:spMkLst>
            <pc:docMk/>
            <pc:sldMk cId="1668117047" sldId="346"/>
            <ac:spMk id="22" creationId="{57F760A0-EB8C-96AB-8CA3-09D8930ADCC6}"/>
          </ac:spMkLst>
        </pc:spChg>
        <pc:spChg chg="mod">
          <ac:chgData name="Triona Dwyer" userId="9ad26c5a65d9d365" providerId="LiveId" clId="{D1B8F018-51BF-4B3E-9B4A-A2855493AD2D}" dt="2024-09-13T11:57:00.571" v="3926"/>
          <ac:spMkLst>
            <pc:docMk/>
            <pc:sldMk cId="1668117047" sldId="346"/>
            <ac:spMk id="25" creationId="{8980212F-A3FC-5439-E785-07E66F2EC28D}"/>
          </ac:spMkLst>
        </pc:spChg>
        <pc:spChg chg="mod">
          <ac:chgData name="Triona Dwyer" userId="9ad26c5a65d9d365" providerId="LiveId" clId="{D1B8F018-51BF-4B3E-9B4A-A2855493AD2D}" dt="2024-09-13T12:06:41.643" v="4247" actId="207"/>
          <ac:spMkLst>
            <pc:docMk/>
            <pc:sldMk cId="1668117047" sldId="346"/>
            <ac:spMk id="28" creationId="{124E5B19-D763-BEAB-7601-2198F265E565}"/>
          </ac:spMkLst>
        </pc:spChg>
        <pc:spChg chg="add mod">
          <ac:chgData name="Triona Dwyer" userId="9ad26c5a65d9d365" providerId="LiveId" clId="{D1B8F018-51BF-4B3E-9B4A-A2855493AD2D}" dt="2024-09-13T12:11:45.054" v="4392" actId="164"/>
          <ac:spMkLst>
            <pc:docMk/>
            <pc:sldMk cId="1668117047" sldId="346"/>
            <ac:spMk id="32" creationId="{83EA9293-4239-11BA-B907-AE899342608A}"/>
          </ac:spMkLst>
        </pc:spChg>
        <pc:grpChg chg="add del mod">
          <ac:chgData name="Triona Dwyer" userId="9ad26c5a65d9d365" providerId="LiveId" clId="{D1B8F018-51BF-4B3E-9B4A-A2855493AD2D}" dt="2024-09-13T12:09:47.736" v="4352" actId="478"/>
          <ac:grpSpMkLst>
            <pc:docMk/>
            <pc:sldMk cId="1668117047" sldId="346"/>
            <ac:grpSpMk id="12" creationId="{5645E01F-AD6F-B888-62FD-4FB47E0ABCE4}"/>
          </ac:grpSpMkLst>
        </pc:grpChg>
        <pc:grpChg chg="mod topLvl">
          <ac:chgData name="Triona Dwyer" userId="9ad26c5a65d9d365" providerId="LiveId" clId="{D1B8F018-51BF-4B3E-9B4A-A2855493AD2D}" dt="2024-09-13T12:11:45.054" v="4392" actId="164"/>
          <ac:grpSpMkLst>
            <pc:docMk/>
            <pc:sldMk cId="1668117047" sldId="346"/>
            <ac:grpSpMk id="13" creationId="{EB840939-7FC7-319F-D155-4CA99EBE677C}"/>
          </ac:grpSpMkLst>
        </pc:grpChg>
        <pc:grpChg chg="add mod">
          <ac:chgData name="Triona Dwyer" userId="9ad26c5a65d9d365" providerId="LiveId" clId="{D1B8F018-51BF-4B3E-9B4A-A2855493AD2D}" dt="2024-09-13T12:02:59.560" v="4159" actId="1076"/>
          <ac:grpSpMkLst>
            <pc:docMk/>
            <pc:sldMk cId="1668117047" sldId="346"/>
            <ac:grpSpMk id="19" creationId="{042DD78C-ED0C-DE60-E454-93D78116BED2}"/>
          </ac:grpSpMkLst>
        </pc:grpChg>
        <pc:grpChg chg="add mod">
          <ac:chgData name="Triona Dwyer" userId="9ad26c5a65d9d365" providerId="LiveId" clId="{D1B8F018-51BF-4B3E-9B4A-A2855493AD2D}" dt="2024-09-13T11:56:51.392" v="3923"/>
          <ac:grpSpMkLst>
            <pc:docMk/>
            <pc:sldMk cId="1668117047" sldId="346"/>
            <ac:grpSpMk id="20" creationId="{5A216B0D-C8CA-2B1F-BBBA-08F96B52C5E3}"/>
          </ac:grpSpMkLst>
        </pc:grpChg>
        <pc:grpChg chg="add mod">
          <ac:chgData name="Triona Dwyer" userId="9ad26c5a65d9d365" providerId="LiveId" clId="{D1B8F018-51BF-4B3E-9B4A-A2855493AD2D}" dt="2024-09-13T11:57:00.571" v="3926"/>
          <ac:grpSpMkLst>
            <pc:docMk/>
            <pc:sldMk cId="1668117047" sldId="346"/>
            <ac:grpSpMk id="23" creationId="{B1D3FDE2-0591-2590-40F1-25CFCC3C2FD0}"/>
          </ac:grpSpMkLst>
        </pc:grpChg>
        <pc:grpChg chg="add mod">
          <ac:chgData name="Triona Dwyer" userId="9ad26c5a65d9d365" providerId="LiveId" clId="{D1B8F018-51BF-4B3E-9B4A-A2855493AD2D}" dt="2024-09-13T12:12:58.184" v="4394" actId="1076"/>
          <ac:grpSpMkLst>
            <pc:docMk/>
            <pc:sldMk cId="1668117047" sldId="346"/>
            <ac:grpSpMk id="26" creationId="{BECD3495-98EE-9E25-965F-693416F002CB}"/>
          </ac:grpSpMkLst>
        </pc:grpChg>
        <pc:grpChg chg="add mod">
          <ac:chgData name="Triona Dwyer" userId="9ad26c5a65d9d365" providerId="LiveId" clId="{D1B8F018-51BF-4B3E-9B4A-A2855493AD2D}" dt="2024-09-13T12:02:51.678" v="4158" actId="1035"/>
          <ac:grpSpMkLst>
            <pc:docMk/>
            <pc:sldMk cId="1668117047" sldId="346"/>
            <ac:grpSpMk id="29" creationId="{014D3A81-0106-F083-AB25-D9100ED70103}"/>
          </ac:grpSpMkLst>
        </pc:grpChg>
        <pc:grpChg chg="add del mod">
          <ac:chgData name="Triona Dwyer" userId="9ad26c5a65d9d365" providerId="LiveId" clId="{D1B8F018-51BF-4B3E-9B4A-A2855493AD2D}" dt="2024-09-13T12:11:38.848" v="4391" actId="165"/>
          <ac:grpSpMkLst>
            <pc:docMk/>
            <pc:sldMk cId="1668117047" sldId="346"/>
            <ac:grpSpMk id="30" creationId="{E46A36D3-518B-B333-C56B-E2DF5767963B}"/>
          </ac:grpSpMkLst>
        </pc:grpChg>
        <pc:grpChg chg="add mod">
          <ac:chgData name="Triona Dwyer" userId="9ad26c5a65d9d365" providerId="LiveId" clId="{D1B8F018-51BF-4B3E-9B4A-A2855493AD2D}" dt="2024-09-13T12:04:30.935" v="4205" actId="1076"/>
          <ac:grpSpMkLst>
            <pc:docMk/>
            <pc:sldMk cId="1668117047" sldId="346"/>
            <ac:grpSpMk id="31" creationId="{19BBF75E-3BC3-9B81-8097-2B91AAE2DABD}"/>
          </ac:grpSpMkLst>
        </pc:grpChg>
        <pc:grpChg chg="add mod">
          <ac:chgData name="Triona Dwyer" userId="9ad26c5a65d9d365" providerId="LiveId" clId="{D1B8F018-51BF-4B3E-9B4A-A2855493AD2D}" dt="2024-09-13T12:11:58.414" v="4393" actId="1076"/>
          <ac:grpSpMkLst>
            <pc:docMk/>
            <pc:sldMk cId="1668117047" sldId="346"/>
            <ac:grpSpMk id="33" creationId="{4A97CB1A-92BD-88EE-FF92-EAF40BE69833}"/>
          </ac:grpSpMkLst>
        </pc:grpChg>
        <pc:graphicFrameChg chg="add mod modGraphic">
          <ac:chgData name="Triona Dwyer" userId="9ad26c5a65d9d365" providerId="LiveId" clId="{D1B8F018-51BF-4B3E-9B4A-A2855493AD2D}" dt="2024-09-13T12:07:49.845" v="4255"/>
          <ac:graphicFrameMkLst>
            <pc:docMk/>
            <pc:sldMk cId="1668117047" sldId="346"/>
            <ac:graphicFrameMk id="4" creationId="{75DBC750-5DC9-380E-4F36-50B0AB5D98C8}"/>
          </ac:graphicFrameMkLst>
        </pc:graphicFrameChg>
        <pc:graphicFrameChg chg="add mod modGraphic">
          <ac:chgData name="Triona Dwyer" userId="9ad26c5a65d9d365" providerId="LiveId" clId="{D1B8F018-51BF-4B3E-9B4A-A2855493AD2D}" dt="2024-09-13T12:04:49.705" v="4211"/>
          <ac:graphicFrameMkLst>
            <pc:docMk/>
            <pc:sldMk cId="1668117047" sldId="346"/>
            <ac:graphicFrameMk id="5" creationId="{797C88B1-1635-F854-8EC1-5C420F87A5AE}"/>
          </ac:graphicFrameMkLst>
        </pc:graphicFrameChg>
        <pc:graphicFrameChg chg="add mod modGraphic">
          <ac:chgData name="Triona Dwyer" userId="9ad26c5a65d9d365" providerId="LiveId" clId="{D1B8F018-51BF-4B3E-9B4A-A2855493AD2D}" dt="2024-09-13T11:56:23.090" v="3919" actId="164"/>
          <ac:graphicFrameMkLst>
            <pc:docMk/>
            <pc:sldMk cId="1668117047" sldId="346"/>
            <ac:graphicFrameMk id="6" creationId="{AED5CA1A-5B0F-EF53-7D9D-60C4EBE479BD}"/>
          </ac:graphicFrameMkLst>
        </pc:graphicFrameChg>
        <pc:graphicFrameChg chg="add del mod modGraphic">
          <ac:chgData name="Triona Dwyer" userId="9ad26c5a65d9d365" providerId="LiveId" clId="{D1B8F018-51BF-4B3E-9B4A-A2855493AD2D}" dt="2024-09-13T11:50:53.840" v="3887" actId="478"/>
          <ac:graphicFrameMkLst>
            <pc:docMk/>
            <pc:sldMk cId="1668117047" sldId="346"/>
            <ac:graphicFrameMk id="11" creationId="{CE1B081A-BB23-9965-8206-D8B8ACD5CB49}"/>
          </ac:graphicFrameMkLst>
        </pc:graphicFrameChg>
        <pc:graphicFrameChg chg="mod">
          <ac:chgData name="Triona Dwyer" userId="9ad26c5a65d9d365" providerId="LiveId" clId="{D1B8F018-51BF-4B3E-9B4A-A2855493AD2D}" dt="2024-09-13T11:56:54.361" v="3924"/>
          <ac:graphicFrameMkLst>
            <pc:docMk/>
            <pc:sldMk cId="1668117047" sldId="346"/>
            <ac:graphicFrameMk id="21" creationId="{358FF760-38FB-2C50-DADD-B6E4B1912B3E}"/>
          </ac:graphicFrameMkLst>
        </pc:graphicFrameChg>
        <pc:graphicFrameChg chg="mod">
          <ac:chgData name="Triona Dwyer" userId="9ad26c5a65d9d365" providerId="LiveId" clId="{D1B8F018-51BF-4B3E-9B4A-A2855493AD2D}" dt="2024-09-13T11:57:03.653" v="3927"/>
          <ac:graphicFrameMkLst>
            <pc:docMk/>
            <pc:sldMk cId="1668117047" sldId="346"/>
            <ac:graphicFrameMk id="24" creationId="{AAB3728A-6911-8A89-E778-47DAC4B9B7C8}"/>
          </ac:graphicFrameMkLst>
        </pc:graphicFrameChg>
        <pc:graphicFrameChg chg="mod modGraphic">
          <ac:chgData name="Triona Dwyer" userId="9ad26c5a65d9d365" providerId="LiveId" clId="{D1B8F018-51BF-4B3E-9B4A-A2855493AD2D}" dt="2024-09-13T12:06:48.133" v="4249" actId="207"/>
          <ac:graphicFrameMkLst>
            <pc:docMk/>
            <pc:sldMk cId="1668117047" sldId="346"/>
            <ac:graphicFrameMk id="27" creationId="{160670ED-5069-D475-CCF4-EE2D84594A2E}"/>
          </ac:graphicFrameMkLst>
        </pc:graphicFrameChg>
        <pc:picChg chg="mod">
          <ac:chgData name="Triona Dwyer" userId="9ad26c5a65d9d365" providerId="LiveId" clId="{D1B8F018-51BF-4B3E-9B4A-A2855493AD2D}" dt="2024-09-13T12:11:38.848" v="4391" actId="165"/>
          <ac:picMkLst>
            <pc:docMk/>
            <pc:sldMk cId="1668117047" sldId="346"/>
            <ac:picMk id="15" creationId="{99A581AD-41A0-300A-5179-43ECA86950CB}"/>
          </ac:picMkLst>
        </pc:picChg>
        <pc:picChg chg="mod">
          <ac:chgData name="Triona Dwyer" userId="9ad26c5a65d9d365" providerId="LiveId" clId="{D1B8F018-51BF-4B3E-9B4A-A2855493AD2D}" dt="2024-09-13T12:11:38.848" v="4391" actId="165"/>
          <ac:picMkLst>
            <pc:docMk/>
            <pc:sldMk cId="1668117047" sldId="346"/>
            <ac:picMk id="16" creationId="{E56738A9-B9D4-C32C-3DC1-6E3AED4B7125}"/>
          </ac:picMkLst>
        </pc:picChg>
        <pc:picChg chg="mod">
          <ac:chgData name="Triona Dwyer" userId="9ad26c5a65d9d365" providerId="LiveId" clId="{D1B8F018-51BF-4B3E-9B4A-A2855493AD2D}" dt="2024-09-13T12:11:38.848" v="4391" actId="165"/>
          <ac:picMkLst>
            <pc:docMk/>
            <pc:sldMk cId="1668117047" sldId="346"/>
            <ac:picMk id="17" creationId="{24182F7B-B14D-4157-A48D-AF6B9187C014}"/>
          </ac:picMkLst>
        </pc:picChg>
        <pc:picChg chg="mod">
          <ac:chgData name="Triona Dwyer" userId="9ad26c5a65d9d365" providerId="LiveId" clId="{D1B8F018-51BF-4B3E-9B4A-A2855493AD2D}" dt="2024-09-13T12:11:38.848" v="4391" actId="165"/>
          <ac:picMkLst>
            <pc:docMk/>
            <pc:sldMk cId="1668117047" sldId="346"/>
            <ac:picMk id="18" creationId="{60BB670A-F28A-96E5-456A-91BB38E5A7B6}"/>
          </ac:picMkLst>
        </pc:picChg>
      </pc:sldChg>
      <pc:sldChg chg="addSp delSp modSp new del mod">
        <pc:chgData name="Triona Dwyer" userId="9ad26c5a65d9d365" providerId="LiveId" clId="{D1B8F018-51BF-4B3E-9B4A-A2855493AD2D}" dt="2024-09-13T12:07:32.369" v="4252" actId="47"/>
        <pc:sldMkLst>
          <pc:docMk/>
          <pc:sldMk cId="2418016571" sldId="347"/>
        </pc:sldMkLst>
        <pc:spChg chg="del">
          <ac:chgData name="Triona Dwyer" userId="9ad26c5a65d9d365" providerId="LiveId" clId="{D1B8F018-51BF-4B3E-9B4A-A2855493AD2D}" dt="2024-09-13T11:33:13.191" v="3679" actId="478"/>
          <ac:spMkLst>
            <pc:docMk/>
            <pc:sldMk cId="2418016571" sldId="347"/>
            <ac:spMk id="2" creationId="{0B2BB56B-3880-9157-A524-E05CCBE97E10}"/>
          </ac:spMkLst>
        </pc:spChg>
        <pc:spChg chg="del">
          <ac:chgData name="Triona Dwyer" userId="9ad26c5a65d9d365" providerId="LiveId" clId="{D1B8F018-51BF-4B3E-9B4A-A2855493AD2D}" dt="2024-09-13T11:33:15.376" v="3680" actId="478"/>
          <ac:spMkLst>
            <pc:docMk/>
            <pc:sldMk cId="2418016571" sldId="347"/>
            <ac:spMk id="3" creationId="{E066A0AC-AF63-1C24-23E1-B8DDB90BF2E3}"/>
          </ac:spMkLst>
        </pc:spChg>
        <pc:spChg chg="add mod">
          <ac:chgData name="Triona Dwyer" userId="9ad26c5a65d9d365" providerId="LiveId" clId="{D1B8F018-51BF-4B3E-9B4A-A2855493AD2D}" dt="2024-09-13T11:45:59.749" v="3823" actId="1076"/>
          <ac:spMkLst>
            <pc:docMk/>
            <pc:sldMk cId="2418016571" sldId="347"/>
            <ac:spMk id="6" creationId="{544DD2EA-75FB-6E17-07A4-D438A21AE207}"/>
          </ac:spMkLst>
        </pc:spChg>
        <pc:spChg chg="add del mod">
          <ac:chgData name="Triona Dwyer" userId="9ad26c5a65d9d365" providerId="LiveId" clId="{D1B8F018-51BF-4B3E-9B4A-A2855493AD2D}" dt="2024-09-13T11:39:16.234" v="3765" actId="478"/>
          <ac:spMkLst>
            <pc:docMk/>
            <pc:sldMk cId="2418016571" sldId="347"/>
            <ac:spMk id="7" creationId="{BE33E157-84D5-BE74-8195-B2E6FAF2D9C0}"/>
          </ac:spMkLst>
        </pc:spChg>
        <pc:spChg chg="add del mod">
          <ac:chgData name="Triona Dwyer" userId="9ad26c5a65d9d365" providerId="LiveId" clId="{D1B8F018-51BF-4B3E-9B4A-A2855493AD2D}" dt="2024-09-13T11:40:48.195" v="3777" actId="478"/>
          <ac:spMkLst>
            <pc:docMk/>
            <pc:sldMk cId="2418016571" sldId="347"/>
            <ac:spMk id="8" creationId="{F9B5737B-11B5-97C7-4CF8-80AB7294B5A1}"/>
          </ac:spMkLst>
        </pc:spChg>
        <pc:spChg chg="add mod">
          <ac:chgData name="Triona Dwyer" userId="9ad26c5a65d9d365" providerId="LiveId" clId="{D1B8F018-51BF-4B3E-9B4A-A2855493AD2D}" dt="2024-09-13T11:45:55.084" v="3822" actId="1076"/>
          <ac:spMkLst>
            <pc:docMk/>
            <pc:sldMk cId="2418016571" sldId="347"/>
            <ac:spMk id="9" creationId="{071C8A8D-4E43-220F-D1BE-EA2C95986586}"/>
          </ac:spMkLst>
        </pc:spChg>
        <pc:spChg chg="add mod">
          <ac:chgData name="Triona Dwyer" userId="9ad26c5a65d9d365" providerId="LiveId" clId="{D1B8F018-51BF-4B3E-9B4A-A2855493AD2D}" dt="2024-09-13T11:43:54.508" v="3818" actId="14100"/>
          <ac:spMkLst>
            <pc:docMk/>
            <pc:sldMk cId="2418016571" sldId="347"/>
            <ac:spMk id="10" creationId="{524BF12B-9695-8E7B-05EE-27C2A326AC01}"/>
          </ac:spMkLst>
        </pc:spChg>
        <pc:graphicFrameChg chg="add mod">
          <ac:chgData name="Triona Dwyer" userId="9ad26c5a65d9d365" providerId="LiveId" clId="{D1B8F018-51BF-4B3E-9B4A-A2855493AD2D}" dt="2024-09-13T11:31:57.840" v="3678" actId="20577"/>
          <ac:graphicFrameMkLst>
            <pc:docMk/>
            <pc:sldMk cId="2418016571" sldId="347"/>
            <ac:graphicFrameMk id="4" creationId="{3B4AA2FF-BA74-A441-1D31-2710A4E35DB8}"/>
          </ac:graphicFrameMkLst>
        </pc:graphicFrameChg>
        <pc:graphicFrameChg chg="add del mod modGraphic">
          <ac:chgData name="Triona Dwyer" userId="9ad26c5a65d9d365" providerId="LiveId" clId="{D1B8F018-51BF-4B3E-9B4A-A2855493AD2D}" dt="2024-09-13T11:41:59.533" v="3789"/>
          <ac:graphicFrameMkLst>
            <pc:docMk/>
            <pc:sldMk cId="2418016571" sldId="347"/>
            <ac:graphicFrameMk id="5" creationId="{367B4717-6AB1-C3DB-D2D5-72A03266B868}"/>
          </ac:graphicFrameMkLst>
        </pc:graphicFrameChg>
      </pc:sldChg>
      <pc:sldChg chg="modSp new mod">
        <pc:chgData name="Triona Dwyer" userId="9ad26c5a65d9d365" providerId="LiveId" clId="{D1B8F018-51BF-4B3E-9B4A-A2855493AD2D}" dt="2024-09-13T12:14:56.306" v="4412" actId="20577"/>
        <pc:sldMkLst>
          <pc:docMk/>
          <pc:sldMk cId="3591461548" sldId="347"/>
        </pc:sldMkLst>
        <pc:spChg chg="mod">
          <ac:chgData name="Triona Dwyer" userId="9ad26c5a65d9d365" providerId="LiveId" clId="{D1B8F018-51BF-4B3E-9B4A-A2855493AD2D}" dt="2024-09-13T12:14:56.306" v="4412" actId="20577"/>
          <ac:spMkLst>
            <pc:docMk/>
            <pc:sldMk cId="3591461548" sldId="347"/>
            <ac:spMk id="2" creationId="{C020CE42-09EE-301A-5212-BA47CC5255F2}"/>
          </ac:spMkLst>
        </pc:spChg>
      </pc:sldChg>
      <pc:sldChg chg="addSp modSp mod">
        <pc:chgData name="Triona Dwyer" userId="9ad26c5a65d9d365" providerId="LiveId" clId="{D1B8F018-51BF-4B3E-9B4A-A2855493AD2D}" dt="2024-09-13T12:24:36.087" v="4428" actId="207"/>
        <pc:sldMkLst>
          <pc:docMk/>
          <pc:sldMk cId="2480823661" sldId="348"/>
        </pc:sldMkLst>
        <pc:spChg chg="mod">
          <ac:chgData name="Triona Dwyer" userId="9ad26c5a65d9d365" providerId="LiveId" clId="{D1B8F018-51BF-4B3E-9B4A-A2855493AD2D}" dt="2024-09-13T12:23:02.282" v="4413" actId="164"/>
          <ac:spMkLst>
            <pc:docMk/>
            <pc:sldMk cId="2480823661" sldId="348"/>
            <ac:spMk id="10" creationId="{F0D823CD-E1C8-B3BC-5C3E-0C2F03775895}"/>
          </ac:spMkLst>
        </pc:spChg>
        <pc:grpChg chg="add mod">
          <ac:chgData name="Triona Dwyer" userId="9ad26c5a65d9d365" providerId="LiveId" clId="{D1B8F018-51BF-4B3E-9B4A-A2855493AD2D}" dt="2024-09-13T12:24:03.081" v="4425" actId="1076"/>
          <ac:grpSpMkLst>
            <pc:docMk/>
            <pc:sldMk cId="2480823661" sldId="348"/>
            <ac:grpSpMk id="2" creationId="{1EF5C961-DB1C-E0F3-ADA3-B60E355C8FA4}"/>
          </ac:grpSpMkLst>
        </pc:grpChg>
        <pc:grpChg chg="mod">
          <ac:chgData name="Triona Dwyer" userId="9ad26c5a65d9d365" providerId="LiveId" clId="{D1B8F018-51BF-4B3E-9B4A-A2855493AD2D}" dt="2024-09-13T12:23:54.481" v="4424" actId="1076"/>
          <ac:grpSpMkLst>
            <pc:docMk/>
            <pc:sldMk cId="2480823661" sldId="348"/>
            <ac:grpSpMk id="19" creationId="{042DD78C-ED0C-DE60-E454-93D78116BED2}"/>
          </ac:grpSpMkLst>
        </pc:grpChg>
        <pc:grpChg chg="mod">
          <ac:chgData name="Triona Dwyer" userId="9ad26c5a65d9d365" providerId="LiveId" clId="{D1B8F018-51BF-4B3E-9B4A-A2855493AD2D}" dt="2024-09-13T12:24:23.055" v="4427" actId="1076"/>
          <ac:grpSpMkLst>
            <pc:docMk/>
            <pc:sldMk cId="2480823661" sldId="348"/>
            <ac:grpSpMk id="26" creationId="{BECD3495-98EE-9E25-965F-693416F002CB}"/>
          </ac:grpSpMkLst>
        </pc:grpChg>
        <pc:grpChg chg="mod">
          <ac:chgData name="Triona Dwyer" userId="9ad26c5a65d9d365" providerId="LiveId" clId="{D1B8F018-51BF-4B3E-9B4A-A2855493AD2D}" dt="2024-09-13T12:24:18.407" v="4426" actId="1076"/>
          <ac:grpSpMkLst>
            <pc:docMk/>
            <pc:sldMk cId="2480823661" sldId="348"/>
            <ac:grpSpMk id="31" creationId="{19BBF75E-3BC3-9B81-8097-2B91AAE2DABD}"/>
          </ac:grpSpMkLst>
        </pc:grpChg>
        <pc:grpChg chg="mod">
          <ac:chgData name="Triona Dwyer" userId="9ad26c5a65d9d365" providerId="LiveId" clId="{D1B8F018-51BF-4B3E-9B4A-A2855493AD2D}" dt="2024-09-13T12:23:02.282" v="4413" actId="164"/>
          <ac:grpSpMkLst>
            <pc:docMk/>
            <pc:sldMk cId="2480823661" sldId="348"/>
            <ac:grpSpMk id="33" creationId="{4A97CB1A-92BD-88EE-FF92-EAF40BE69833}"/>
          </ac:grpSpMkLst>
        </pc:grpChg>
        <pc:graphicFrameChg chg="mod">
          <ac:chgData name="Triona Dwyer" userId="9ad26c5a65d9d365" providerId="LiveId" clId="{D1B8F018-51BF-4B3E-9B4A-A2855493AD2D}" dt="2024-09-13T12:24:36.087" v="4428" actId="207"/>
          <ac:graphicFrameMkLst>
            <pc:docMk/>
            <pc:sldMk cId="2480823661" sldId="348"/>
            <ac:graphicFrameMk id="6" creationId="{AED5CA1A-5B0F-EF53-7D9D-60C4EBE479BD}"/>
          </ac:graphicFrameMkLst>
        </pc:graphicFrameChg>
      </pc:sldChg>
      <pc:sldChg chg="addSp delSp modSp new del mod">
        <pc:chgData name="Triona Dwyer" userId="9ad26c5a65d9d365" providerId="LiveId" clId="{D1B8F018-51BF-4B3E-9B4A-A2855493AD2D}" dt="2024-09-13T12:07:34.823" v="4253" actId="47"/>
        <pc:sldMkLst>
          <pc:docMk/>
          <pc:sldMk cId="4039958771" sldId="348"/>
        </pc:sldMkLst>
        <pc:spChg chg="del">
          <ac:chgData name="Triona Dwyer" userId="9ad26c5a65d9d365" providerId="LiveId" clId="{D1B8F018-51BF-4B3E-9B4A-A2855493AD2D}" dt="2024-09-13T11:47:27.107" v="3825" actId="478"/>
          <ac:spMkLst>
            <pc:docMk/>
            <pc:sldMk cId="4039958771" sldId="348"/>
            <ac:spMk id="2" creationId="{2463499D-A54B-706E-E110-9B38B8231255}"/>
          </ac:spMkLst>
        </pc:spChg>
        <pc:spChg chg="del">
          <ac:chgData name="Triona Dwyer" userId="9ad26c5a65d9d365" providerId="LiveId" clId="{D1B8F018-51BF-4B3E-9B4A-A2855493AD2D}" dt="2024-09-13T11:47:28.505" v="3826" actId="478"/>
          <ac:spMkLst>
            <pc:docMk/>
            <pc:sldMk cId="4039958771" sldId="348"/>
            <ac:spMk id="3" creationId="{789AC88B-1729-E2E8-3E5B-F7458A325A34}"/>
          </ac:spMkLst>
        </pc:spChg>
        <pc:spChg chg="add mod">
          <ac:chgData name="Triona Dwyer" userId="9ad26c5a65d9d365" providerId="LiveId" clId="{D1B8F018-51BF-4B3E-9B4A-A2855493AD2D}" dt="2024-09-13T11:50:41.909" v="3885" actId="207"/>
          <ac:spMkLst>
            <pc:docMk/>
            <pc:sldMk cId="4039958771" sldId="348"/>
            <ac:spMk id="12" creationId="{C5A55083-4263-2DBA-3309-6D4A43299721}"/>
          </ac:spMkLst>
        </pc:spChg>
        <pc:grpChg chg="add mod">
          <ac:chgData name="Triona Dwyer" userId="9ad26c5a65d9d365" providerId="LiveId" clId="{D1B8F018-51BF-4B3E-9B4A-A2855493AD2D}" dt="2024-09-13T11:50:19.343" v="3884" actId="164"/>
          <ac:grpSpMkLst>
            <pc:docMk/>
            <pc:sldMk cId="4039958771" sldId="348"/>
            <ac:grpSpMk id="11" creationId="{40F3A5A1-6F75-2F1E-C3CC-3FD7B1919B13}"/>
          </ac:grpSpMkLst>
        </pc:grpChg>
        <pc:grpChg chg="add mod">
          <ac:chgData name="Triona Dwyer" userId="9ad26c5a65d9d365" providerId="LiveId" clId="{D1B8F018-51BF-4B3E-9B4A-A2855493AD2D}" dt="2024-09-13T11:50:19.343" v="3884" actId="164"/>
          <ac:grpSpMkLst>
            <pc:docMk/>
            <pc:sldMk cId="4039958771" sldId="348"/>
            <ac:grpSpMk id="13" creationId="{66D61846-8144-41B5-0F23-EF6F0867CCCA}"/>
          </ac:grpSpMkLst>
        </pc:grpChg>
        <pc:picChg chg="add mod">
          <ac:chgData name="Triona Dwyer" userId="9ad26c5a65d9d365" providerId="LiveId" clId="{D1B8F018-51BF-4B3E-9B4A-A2855493AD2D}" dt="2024-09-13T11:48:28.820" v="3845" actId="164"/>
          <ac:picMkLst>
            <pc:docMk/>
            <pc:sldMk cId="4039958771" sldId="348"/>
            <ac:picMk id="5" creationId="{8F0E9911-71F6-6176-596E-DF113089EA4B}"/>
          </ac:picMkLst>
        </pc:picChg>
        <pc:picChg chg="add del mod">
          <ac:chgData name="Triona Dwyer" userId="9ad26c5a65d9d365" providerId="LiveId" clId="{D1B8F018-51BF-4B3E-9B4A-A2855493AD2D}" dt="2024-09-13T11:48:06.591" v="3836" actId="478"/>
          <ac:picMkLst>
            <pc:docMk/>
            <pc:sldMk cId="4039958771" sldId="348"/>
            <ac:picMk id="7" creationId="{F81D5AAC-0108-6570-E370-D8EBA7EEF2D2}"/>
          </ac:picMkLst>
        </pc:picChg>
        <pc:picChg chg="add mod">
          <ac:chgData name="Triona Dwyer" userId="9ad26c5a65d9d365" providerId="LiveId" clId="{D1B8F018-51BF-4B3E-9B4A-A2855493AD2D}" dt="2024-09-13T11:48:28.820" v="3845" actId="164"/>
          <ac:picMkLst>
            <pc:docMk/>
            <pc:sldMk cId="4039958771" sldId="348"/>
            <ac:picMk id="8" creationId="{E8095E33-5CBB-A212-FF1F-E1E9F807BEA9}"/>
          </ac:picMkLst>
        </pc:picChg>
        <pc:picChg chg="add mod">
          <ac:chgData name="Triona Dwyer" userId="9ad26c5a65d9d365" providerId="LiveId" clId="{D1B8F018-51BF-4B3E-9B4A-A2855493AD2D}" dt="2024-09-13T11:48:28.820" v="3845" actId="164"/>
          <ac:picMkLst>
            <pc:docMk/>
            <pc:sldMk cId="4039958771" sldId="348"/>
            <ac:picMk id="9" creationId="{3500FDBE-3D8B-F43D-A78A-12D217D5829F}"/>
          </ac:picMkLst>
        </pc:picChg>
        <pc:picChg chg="add mod">
          <ac:chgData name="Triona Dwyer" userId="9ad26c5a65d9d365" providerId="LiveId" clId="{D1B8F018-51BF-4B3E-9B4A-A2855493AD2D}" dt="2024-09-13T11:48:28.820" v="3845" actId="164"/>
          <ac:picMkLst>
            <pc:docMk/>
            <pc:sldMk cId="4039958771" sldId="348"/>
            <ac:picMk id="10" creationId="{802636B8-EF69-DB49-A27C-68ABFA9C4C67}"/>
          </ac:picMkLst>
        </pc:picChg>
      </pc:sldChg>
      <pc:sldChg chg="modSp add">
        <pc:chgData name="Triona Dwyer" userId="9ad26c5a65d9d365" providerId="LiveId" clId="{D1B8F018-51BF-4B3E-9B4A-A2855493AD2D}" dt="2024-09-13T12:26:34.394" v="4457" actId="20577"/>
        <pc:sldMkLst>
          <pc:docMk/>
          <pc:sldMk cId="3126968207" sldId="349"/>
        </pc:sldMkLst>
        <pc:graphicFrameChg chg="mod">
          <ac:chgData name="Triona Dwyer" userId="9ad26c5a65d9d365" providerId="LiveId" clId="{D1B8F018-51BF-4B3E-9B4A-A2855493AD2D}" dt="2024-09-13T12:26:34.394" v="4457" actId="20577"/>
          <ac:graphicFrameMkLst>
            <pc:docMk/>
            <pc:sldMk cId="3126968207" sldId="349"/>
            <ac:graphicFrameMk id="6" creationId="{AED5CA1A-5B0F-EF53-7D9D-60C4EBE479BD}"/>
          </ac:graphicFrameMkLst>
        </pc:graphicFrameChg>
      </pc:sldChg>
      <pc:sldChg chg="add">
        <pc:chgData name="Triona Dwyer" userId="9ad26c5a65d9d365" providerId="LiveId" clId="{D1B8F018-51BF-4B3E-9B4A-A2855493AD2D}" dt="2024-09-13T12:27:15.121" v="4458"/>
        <pc:sldMkLst>
          <pc:docMk/>
          <pc:sldMk cId="2191396085" sldId="350"/>
        </pc:sldMkLst>
      </pc:sldChg>
      <pc:sldChg chg="modSp new mod">
        <pc:chgData name="Triona Dwyer" userId="9ad26c5a65d9d365" providerId="LiveId" clId="{D1B8F018-51BF-4B3E-9B4A-A2855493AD2D}" dt="2024-09-13T12:35:42.160" v="4637" actId="20577"/>
        <pc:sldMkLst>
          <pc:docMk/>
          <pc:sldMk cId="801179678" sldId="351"/>
        </pc:sldMkLst>
        <pc:spChg chg="mod">
          <ac:chgData name="Triona Dwyer" userId="9ad26c5a65d9d365" providerId="LiveId" clId="{D1B8F018-51BF-4B3E-9B4A-A2855493AD2D}" dt="2024-09-13T12:34:55.535" v="4499" actId="20577"/>
          <ac:spMkLst>
            <pc:docMk/>
            <pc:sldMk cId="801179678" sldId="351"/>
            <ac:spMk id="2" creationId="{6ACDACC8-88D7-A38C-1424-80DE41C8E245}"/>
          </ac:spMkLst>
        </pc:spChg>
        <pc:spChg chg="mod">
          <ac:chgData name="Triona Dwyer" userId="9ad26c5a65d9d365" providerId="LiveId" clId="{D1B8F018-51BF-4B3E-9B4A-A2855493AD2D}" dt="2024-09-13T12:35:42.160" v="4637" actId="20577"/>
          <ac:spMkLst>
            <pc:docMk/>
            <pc:sldMk cId="801179678" sldId="351"/>
            <ac:spMk id="3" creationId="{AE51E50A-FD5A-F230-C9E8-E1C7B18D3B3F}"/>
          </ac:spMkLst>
        </pc:spChg>
      </pc:sldChg>
      <pc:sldChg chg="addSp delSp modSp new mod">
        <pc:chgData name="Triona Dwyer" userId="9ad26c5a65d9d365" providerId="LiveId" clId="{D1B8F018-51BF-4B3E-9B4A-A2855493AD2D}" dt="2024-09-13T12:57:30.258" v="4823" actId="1076"/>
        <pc:sldMkLst>
          <pc:docMk/>
          <pc:sldMk cId="1401028736" sldId="352"/>
        </pc:sldMkLst>
        <pc:spChg chg="del">
          <ac:chgData name="Triona Dwyer" userId="9ad26c5a65d9d365" providerId="LiveId" clId="{D1B8F018-51BF-4B3E-9B4A-A2855493AD2D}" dt="2024-09-13T12:38:25.101" v="4642" actId="478"/>
          <ac:spMkLst>
            <pc:docMk/>
            <pc:sldMk cId="1401028736" sldId="352"/>
            <ac:spMk id="2" creationId="{14194B8F-39F5-4292-69F2-955C538DCE35}"/>
          </ac:spMkLst>
        </pc:spChg>
        <pc:spChg chg="del mod">
          <ac:chgData name="Triona Dwyer" userId="9ad26c5a65d9d365" providerId="LiveId" clId="{D1B8F018-51BF-4B3E-9B4A-A2855493AD2D}" dt="2024-09-13T12:38:28.100" v="4644" actId="478"/>
          <ac:spMkLst>
            <pc:docMk/>
            <pc:sldMk cId="1401028736" sldId="352"/>
            <ac:spMk id="3" creationId="{49069CE4-EFE4-AEDC-2E43-85AF9A570FF5}"/>
          </ac:spMkLst>
        </pc:spChg>
        <pc:spChg chg="add mod">
          <ac:chgData name="Triona Dwyer" userId="9ad26c5a65d9d365" providerId="LiveId" clId="{D1B8F018-51BF-4B3E-9B4A-A2855493AD2D}" dt="2024-09-13T12:49:16.375" v="4656" actId="1076"/>
          <ac:spMkLst>
            <pc:docMk/>
            <pc:sldMk cId="1401028736" sldId="352"/>
            <ac:spMk id="9" creationId="{C76F0E89-E816-9B0A-06B7-0C2EDA8AD886}"/>
          </ac:spMkLst>
        </pc:spChg>
        <pc:spChg chg="add mod">
          <ac:chgData name="Triona Dwyer" userId="9ad26c5a65d9d365" providerId="LiveId" clId="{D1B8F018-51BF-4B3E-9B4A-A2855493AD2D}" dt="2024-09-13T12:57:15.849" v="4822" actId="20577"/>
          <ac:spMkLst>
            <pc:docMk/>
            <pc:sldMk cId="1401028736" sldId="352"/>
            <ac:spMk id="10" creationId="{C8475AE9-E057-5805-E87E-4BFA726CDF04}"/>
          </ac:spMkLst>
        </pc:spChg>
        <pc:picChg chg="add del mod">
          <ac:chgData name="Triona Dwyer" userId="9ad26c5a65d9d365" providerId="LiveId" clId="{D1B8F018-51BF-4B3E-9B4A-A2855493AD2D}" dt="2024-09-13T12:46:03.663" v="4650" actId="478"/>
          <ac:picMkLst>
            <pc:docMk/>
            <pc:sldMk cId="1401028736" sldId="352"/>
            <ac:picMk id="5" creationId="{44CFAC8F-3E0F-6B39-6EB6-16677186E7F1}"/>
          </ac:picMkLst>
        </pc:picChg>
        <pc:picChg chg="add mod">
          <ac:chgData name="Triona Dwyer" userId="9ad26c5a65d9d365" providerId="LiveId" clId="{D1B8F018-51BF-4B3E-9B4A-A2855493AD2D}" dt="2024-09-13T12:57:30.258" v="4823" actId="1076"/>
          <ac:picMkLst>
            <pc:docMk/>
            <pc:sldMk cId="1401028736" sldId="352"/>
            <ac:picMk id="7" creationId="{2CBEDD51-EE54-5004-0E7B-4DFA7A0BB753}"/>
          </ac:picMkLst>
        </pc:picChg>
      </pc:sldChg>
      <pc:sldChg chg="addSp delSp modSp new mod">
        <pc:chgData name="Triona Dwyer" userId="9ad26c5a65d9d365" providerId="LiveId" clId="{D1B8F018-51BF-4B3E-9B4A-A2855493AD2D}" dt="2024-09-13T12:55:37.299" v="4710" actId="1076"/>
        <pc:sldMkLst>
          <pc:docMk/>
          <pc:sldMk cId="4249336413" sldId="353"/>
        </pc:sldMkLst>
        <pc:spChg chg="mod">
          <ac:chgData name="Triona Dwyer" userId="9ad26c5a65d9d365" providerId="LiveId" clId="{D1B8F018-51BF-4B3E-9B4A-A2855493AD2D}" dt="2024-09-13T12:55:33.816" v="4709" actId="20577"/>
          <ac:spMkLst>
            <pc:docMk/>
            <pc:sldMk cId="4249336413" sldId="353"/>
            <ac:spMk id="2" creationId="{0068CA9C-7260-5552-6E3C-BAF2437E3A0E}"/>
          </ac:spMkLst>
        </pc:spChg>
        <pc:spChg chg="del">
          <ac:chgData name="Triona Dwyer" userId="9ad26c5a65d9d365" providerId="LiveId" clId="{D1B8F018-51BF-4B3E-9B4A-A2855493AD2D}" dt="2024-09-13T12:54:00.828" v="4660" actId="22"/>
          <ac:spMkLst>
            <pc:docMk/>
            <pc:sldMk cId="4249336413" sldId="353"/>
            <ac:spMk id="3" creationId="{AF596334-B860-5A16-1E9E-AA2557DE8765}"/>
          </ac:spMkLst>
        </pc:spChg>
        <pc:spChg chg="add mod">
          <ac:chgData name="Triona Dwyer" userId="9ad26c5a65d9d365" providerId="LiveId" clId="{D1B8F018-51BF-4B3E-9B4A-A2855493AD2D}" dt="2024-09-13T12:54:58.364" v="4664" actId="14100"/>
          <ac:spMkLst>
            <pc:docMk/>
            <pc:sldMk cId="4249336413" sldId="353"/>
            <ac:spMk id="7" creationId="{B84AC6B9-100C-2B49-5E2A-4F9219405919}"/>
          </ac:spMkLst>
        </pc:spChg>
        <pc:picChg chg="add mod ord">
          <ac:chgData name="Triona Dwyer" userId="9ad26c5a65d9d365" providerId="LiveId" clId="{D1B8F018-51BF-4B3E-9B4A-A2855493AD2D}" dt="2024-09-13T12:55:37.299" v="4710" actId="1076"/>
          <ac:picMkLst>
            <pc:docMk/>
            <pc:sldMk cId="4249336413" sldId="353"/>
            <ac:picMk id="5" creationId="{14CA91AA-6FFF-85E3-BED3-D4B9DDAF4235}"/>
          </ac:picMkLst>
        </pc:picChg>
      </pc:sldChg>
    </pc:docChg>
  </pc:docChgLst>
</pc:chgInfo>
</file>

<file path=ppt/diagrams/_rels/data11.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11.svg"/><Relationship Id="rId2" Type="http://schemas.openxmlformats.org/officeDocument/2006/relationships/image" Target="../media/image46.png"/><Relationship Id="rId1" Type="http://schemas.openxmlformats.org/officeDocument/2006/relationships/hyperlink" Target="http://en.wikipedia.org/wiki/Inheritance_(computer_science)" TargetMode="Externa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diagrams/_rels/data1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1.xml.rels><?xml version="1.0" encoding="UTF-8" standalone="yes"?>
<Relationships xmlns="http://schemas.openxmlformats.org/package/2006/relationships"><Relationship Id="rId3" Type="http://schemas.openxmlformats.org/officeDocument/2006/relationships/hyperlink" Target="http://en.wikipedia.org/wiki/Inheritance_(computer_science)" TargetMode="External"/><Relationship Id="rId7" Type="http://schemas.openxmlformats.org/officeDocument/2006/relationships/image" Target="../media/image11.sv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57086-1FB5-4DF9-BF3A-E4F20A9D202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EFA878F-903B-4269-A7D0-EEE88A202841}">
      <dgm:prSet/>
      <dgm:spPr/>
      <dgm:t>
        <a:bodyPr/>
        <a:lstStyle/>
        <a:p>
          <a:r>
            <a:rPr lang="en-US" dirty="0"/>
            <a:t>INTROCCTION</a:t>
          </a:r>
        </a:p>
      </dgm:t>
    </dgm:pt>
    <dgm:pt modelId="{BE73AE96-D86F-47EE-BB37-E15BEE644903}" type="parTrans" cxnId="{E7BF1133-39D6-4FDD-B0EC-C29592DDD4FF}">
      <dgm:prSet/>
      <dgm:spPr/>
      <dgm:t>
        <a:bodyPr/>
        <a:lstStyle/>
        <a:p>
          <a:endParaRPr lang="en-US"/>
        </a:p>
      </dgm:t>
    </dgm:pt>
    <dgm:pt modelId="{48EB3261-473E-478E-A101-E7DD6ADB1337}" type="sibTrans" cxnId="{E7BF1133-39D6-4FDD-B0EC-C29592DDD4FF}">
      <dgm:prSet/>
      <dgm:spPr/>
      <dgm:t>
        <a:bodyPr/>
        <a:lstStyle/>
        <a:p>
          <a:endParaRPr lang="en-US"/>
        </a:p>
      </dgm:t>
    </dgm:pt>
    <dgm:pt modelId="{D4C0902D-F401-4E68-8CA6-4B65A5ACECDD}">
      <dgm:prSet/>
      <dgm:spPr/>
      <dgm:t>
        <a:bodyPr/>
        <a:lstStyle/>
        <a:p>
          <a:r>
            <a:rPr lang="en-US" dirty="0"/>
            <a:t>Module Schedule: Learning Outcomes, Workload</a:t>
          </a:r>
        </a:p>
      </dgm:t>
    </dgm:pt>
    <dgm:pt modelId="{CC8C1FA0-9ED2-4CB9-8AA8-2F1F018FCA8D}" type="parTrans" cxnId="{C6E7FF6E-1056-4E5D-B962-58912ADE5F78}">
      <dgm:prSet/>
      <dgm:spPr/>
      <dgm:t>
        <a:bodyPr/>
        <a:lstStyle/>
        <a:p>
          <a:endParaRPr lang="en-US"/>
        </a:p>
      </dgm:t>
    </dgm:pt>
    <dgm:pt modelId="{066D04EE-0DEF-454B-9B99-908B98AA5ACD}" type="sibTrans" cxnId="{C6E7FF6E-1056-4E5D-B962-58912ADE5F78}">
      <dgm:prSet/>
      <dgm:spPr/>
      <dgm:t>
        <a:bodyPr/>
        <a:lstStyle/>
        <a:p>
          <a:endParaRPr lang="en-US"/>
        </a:p>
      </dgm:t>
    </dgm:pt>
    <dgm:pt modelId="{91410D1C-BF40-4C5F-892E-3EFBD8D4D9E1}">
      <dgm:prSet/>
      <dgm:spPr/>
      <dgm:t>
        <a:bodyPr/>
        <a:lstStyle/>
        <a:p>
          <a:r>
            <a:rPr lang="en-US" dirty="0"/>
            <a:t>Assessment</a:t>
          </a:r>
        </a:p>
      </dgm:t>
    </dgm:pt>
    <dgm:pt modelId="{E18CBDFC-2412-4319-9559-36B53E65E4F2}" type="parTrans" cxnId="{586A6448-49EB-44D3-83B6-BD276EB57596}">
      <dgm:prSet/>
      <dgm:spPr/>
      <dgm:t>
        <a:bodyPr/>
        <a:lstStyle/>
        <a:p>
          <a:endParaRPr lang="en-US"/>
        </a:p>
      </dgm:t>
    </dgm:pt>
    <dgm:pt modelId="{02C5D83A-2639-4EB5-B2BC-343A485E060F}" type="sibTrans" cxnId="{586A6448-49EB-44D3-83B6-BD276EB57596}">
      <dgm:prSet/>
      <dgm:spPr/>
      <dgm:t>
        <a:bodyPr/>
        <a:lstStyle/>
        <a:p>
          <a:endParaRPr lang="en-US"/>
        </a:p>
      </dgm:t>
    </dgm:pt>
    <dgm:pt modelId="{92B39D3E-8AD2-4422-ACF3-A92669A9469E}">
      <dgm:prSet/>
      <dgm:spPr/>
      <dgm:t>
        <a:bodyPr/>
        <a:lstStyle/>
        <a:p>
          <a:r>
            <a:rPr lang="en-US" dirty="0"/>
            <a:t>Reading Material</a:t>
          </a:r>
        </a:p>
      </dgm:t>
    </dgm:pt>
    <dgm:pt modelId="{3F776EDE-D820-4FB5-A47B-921A9ADDD09D}" type="parTrans" cxnId="{2AC581F5-FC88-4D9C-94A2-A60F0173B25B}">
      <dgm:prSet/>
      <dgm:spPr/>
      <dgm:t>
        <a:bodyPr/>
        <a:lstStyle/>
        <a:p>
          <a:endParaRPr lang="en-US"/>
        </a:p>
      </dgm:t>
    </dgm:pt>
    <dgm:pt modelId="{E0211166-A2E8-417C-B8BD-DC56BBED323A}" type="sibTrans" cxnId="{2AC581F5-FC88-4D9C-94A2-A60F0173B25B}">
      <dgm:prSet/>
      <dgm:spPr/>
      <dgm:t>
        <a:bodyPr/>
        <a:lstStyle/>
        <a:p>
          <a:endParaRPr lang="en-US"/>
        </a:p>
      </dgm:t>
    </dgm:pt>
    <dgm:pt modelId="{A5AB4C3A-78AB-4593-83D3-4F89097342B7}">
      <dgm:prSet/>
      <dgm:spPr/>
      <dgm:t>
        <a:bodyPr/>
        <a:lstStyle/>
        <a:p>
          <a:r>
            <a:rPr lang="en-US"/>
            <a:t>Module Overview</a:t>
          </a:r>
          <a:endParaRPr lang="en-US" dirty="0"/>
        </a:p>
      </dgm:t>
    </dgm:pt>
    <dgm:pt modelId="{DA1C8F07-176D-460E-B8B8-6C78BCF49303}" type="parTrans" cxnId="{F04D02F5-A0F0-43A5-A1FB-69DF588A1AB6}">
      <dgm:prSet/>
      <dgm:spPr/>
      <dgm:t>
        <a:bodyPr/>
        <a:lstStyle/>
        <a:p>
          <a:endParaRPr lang="en-IE"/>
        </a:p>
      </dgm:t>
    </dgm:pt>
    <dgm:pt modelId="{7ACF271D-293B-4CF6-887F-32DFDD059C51}" type="sibTrans" cxnId="{F04D02F5-A0F0-43A5-A1FB-69DF588A1AB6}">
      <dgm:prSet/>
      <dgm:spPr/>
      <dgm:t>
        <a:bodyPr/>
        <a:lstStyle/>
        <a:p>
          <a:endParaRPr lang="en-IE"/>
        </a:p>
      </dgm:t>
    </dgm:pt>
    <dgm:pt modelId="{09F379A2-5935-49C2-835E-4AE0BE9EEF2A}">
      <dgm:prSet/>
      <dgm:spPr/>
      <dgm:t>
        <a:bodyPr/>
        <a:lstStyle/>
        <a:p>
          <a:r>
            <a:rPr lang="en-US" dirty="0"/>
            <a:t>How can we help each other?</a:t>
          </a:r>
        </a:p>
      </dgm:t>
    </dgm:pt>
    <dgm:pt modelId="{04E08170-DA0C-4D51-96E8-561362034C6C}" type="sibTrans" cxnId="{11E9D73C-ED9F-4222-9FB1-9DBB0A12E960}">
      <dgm:prSet/>
      <dgm:spPr/>
      <dgm:t>
        <a:bodyPr/>
        <a:lstStyle/>
        <a:p>
          <a:endParaRPr lang="en-US"/>
        </a:p>
      </dgm:t>
    </dgm:pt>
    <dgm:pt modelId="{872DD935-2E52-4F6C-951E-4C4BCF5B35C5}" type="parTrans" cxnId="{11E9D73C-ED9F-4222-9FB1-9DBB0A12E960}">
      <dgm:prSet/>
      <dgm:spPr/>
      <dgm:t>
        <a:bodyPr/>
        <a:lstStyle/>
        <a:p>
          <a:endParaRPr lang="en-US"/>
        </a:p>
      </dgm:t>
    </dgm:pt>
    <dgm:pt modelId="{CEB7D0D6-0F67-4DF8-B050-FDDB89667B74}">
      <dgm:prSet/>
      <dgm:spPr/>
      <dgm:t>
        <a:bodyPr/>
        <a:lstStyle/>
        <a:p>
          <a:r>
            <a:rPr lang="en-US" dirty="0"/>
            <a:t>WHAT WE ARE LEARNING?</a:t>
          </a:r>
        </a:p>
      </dgm:t>
    </dgm:pt>
    <dgm:pt modelId="{D6EEE136-40A3-449F-B9C4-C0A6CC87FCE6}" type="parTrans" cxnId="{F167BE90-80D3-4079-BC7B-F4F0F6F19AF0}">
      <dgm:prSet/>
      <dgm:spPr/>
      <dgm:t>
        <a:bodyPr/>
        <a:lstStyle/>
        <a:p>
          <a:endParaRPr lang="en-IE"/>
        </a:p>
      </dgm:t>
    </dgm:pt>
    <dgm:pt modelId="{68C291D2-9CA9-49D5-A456-9175F8F9E7CC}" type="sibTrans" cxnId="{F167BE90-80D3-4079-BC7B-F4F0F6F19AF0}">
      <dgm:prSet/>
      <dgm:spPr/>
      <dgm:t>
        <a:bodyPr/>
        <a:lstStyle/>
        <a:p>
          <a:endParaRPr lang="en-IE"/>
        </a:p>
      </dgm:t>
    </dgm:pt>
    <dgm:pt modelId="{B073C951-CBE3-451F-9772-3B35E6088B2D}" type="pres">
      <dgm:prSet presAssocID="{B2257086-1FB5-4DF9-BF3A-E4F20A9D2029}" presName="linear" presStyleCnt="0">
        <dgm:presLayoutVars>
          <dgm:animLvl val="lvl"/>
          <dgm:resizeHandles val="exact"/>
        </dgm:presLayoutVars>
      </dgm:prSet>
      <dgm:spPr/>
    </dgm:pt>
    <dgm:pt modelId="{F51C62D7-844B-4C23-A64E-EED480D4F184}" type="pres">
      <dgm:prSet presAssocID="{AEFA878F-903B-4269-A7D0-EEE88A202841}" presName="parentText" presStyleLbl="node1" presStyleIdx="0" presStyleCnt="7" custLinFactNeighborX="-6192" custLinFactNeighborY="-14878">
        <dgm:presLayoutVars>
          <dgm:chMax val="0"/>
          <dgm:bulletEnabled val="1"/>
        </dgm:presLayoutVars>
      </dgm:prSet>
      <dgm:spPr/>
    </dgm:pt>
    <dgm:pt modelId="{61070123-5076-40D8-B4E0-895A04BBCE37}" type="pres">
      <dgm:prSet presAssocID="{48EB3261-473E-478E-A101-E7DD6ADB1337}" presName="spacer" presStyleCnt="0"/>
      <dgm:spPr/>
    </dgm:pt>
    <dgm:pt modelId="{C645D4DA-950E-4B84-8B55-A8A84BEC1C11}" type="pres">
      <dgm:prSet presAssocID="{D4C0902D-F401-4E68-8CA6-4B65A5ACECDD}" presName="parentText" presStyleLbl="node1" presStyleIdx="1" presStyleCnt="7">
        <dgm:presLayoutVars>
          <dgm:chMax val="0"/>
          <dgm:bulletEnabled val="1"/>
        </dgm:presLayoutVars>
      </dgm:prSet>
      <dgm:spPr/>
    </dgm:pt>
    <dgm:pt modelId="{29CA11DC-CD8B-406C-81E4-52A0FA1360FE}" type="pres">
      <dgm:prSet presAssocID="{066D04EE-0DEF-454B-9B99-908B98AA5ACD}" presName="spacer" presStyleCnt="0"/>
      <dgm:spPr/>
    </dgm:pt>
    <dgm:pt modelId="{90B2A29B-12FB-40A2-8AF0-D91674658044}" type="pres">
      <dgm:prSet presAssocID="{91410D1C-BF40-4C5F-892E-3EFBD8D4D9E1}" presName="parentText" presStyleLbl="node1" presStyleIdx="2" presStyleCnt="7" custLinFactY="4417" custLinFactNeighborY="100000">
        <dgm:presLayoutVars>
          <dgm:chMax val="0"/>
          <dgm:bulletEnabled val="1"/>
        </dgm:presLayoutVars>
      </dgm:prSet>
      <dgm:spPr/>
    </dgm:pt>
    <dgm:pt modelId="{26E66AE6-4C6A-4FE8-BFE6-7CC42570DFD5}" type="pres">
      <dgm:prSet presAssocID="{02C5D83A-2639-4EB5-B2BC-343A485E060F}" presName="spacer" presStyleCnt="0"/>
      <dgm:spPr/>
    </dgm:pt>
    <dgm:pt modelId="{B996FD90-6130-45F1-97ED-46654EFE1576}" type="pres">
      <dgm:prSet presAssocID="{92B39D3E-8AD2-4422-ACF3-A92669A9469E}" presName="parentText" presStyleLbl="node1" presStyleIdx="3" presStyleCnt="7">
        <dgm:presLayoutVars>
          <dgm:chMax val="0"/>
          <dgm:bulletEnabled val="1"/>
        </dgm:presLayoutVars>
      </dgm:prSet>
      <dgm:spPr/>
    </dgm:pt>
    <dgm:pt modelId="{0B8E9CAC-2D56-417C-AC26-36AC4E81963D}" type="pres">
      <dgm:prSet presAssocID="{E0211166-A2E8-417C-B8BD-DC56BBED323A}" presName="spacer" presStyleCnt="0"/>
      <dgm:spPr/>
    </dgm:pt>
    <dgm:pt modelId="{DD516CDB-9108-47AC-98F7-4A1F3C4790E4}" type="pres">
      <dgm:prSet presAssocID="{A5AB4C3A-78AB-4593-83D3-4F89097342B7}" presName="parentText" presStyleLbl="node1" presStyleIdx="4" presStyleCnt="7">
        <dgm:presLayoutVars>
          <dgm:chMax val="0"/>
          <dgm:bulletEnabled val="1"/>
        </dgm:presLayoutVars>
      </dgm:prSet>
      <dgm:spPr/>
    </dgm:pt>
    <dgm:pt modelId="{5D88FDE2-B778-435B-9CEC-1110A92E51B4}" type="pres">
      <dgm:prSet presAssocID="{7ACF271D-293B-4CF6-887F-32DFDD059C51}" presName="spacer" presStyleCnt="0"/>
      <dgm:spPr/>
    </dgm:pt>
    <dgm:pt modelId="{5A3CC59A-E59A-4B56-AF4E-6EF3F6A855D8}" type="pres">
      <dgm:prSet presAssocID="{09F379A2-5935-49C2-835E-4AE0BE9EEF2A}" presName="parentText" presStyleLbl="node1" presStyleIdx="5" presStyleCnt="7">
        <dgm:presLayoutVars>
          <dgm:chMax val="0"/>
          <dgm:bulletEnabled val="1"/>
        </dgm:presLayoutVars>
      </dgm:prSet>
      <dgm:spPr/>
    </dgm:pt>
    <dgm:pt modelId="{701E7269-96FA-4F59-B4C1-DD25BE1F43CB}" type="pres">
      <dgm:prSet presAssocID="{04E08170-DA0C-4D51-96E8-561362034C6C}" presName="spacer" presStyleCnt="0"/>
      <dgm:spPr/>
    </dgm:pt>
    <dgm:pt modelId="{C95A3D1B-320D-43D6-8562-82938FDC67D5}" type="pres">
      <dgm:prSet presAssocID="{CEB7D0D6-0F67-4DF8-B050-FDDB89667B74}" presName="parentText" presStyleLbl="node1" presStyleIdx="6" presStyleCnt="7">
        <dgm:presLayoutVars>
          <dgm:chMax val="0"/>
          <dgm:bulletEnabled val="1"/>
        </dgm:presLayoutVars>
      </dgm:prSet>
      <dgm:spPr/>
    </dgm:pt>
  </dgm:ptLst>
  <dgm:cxnLst>
    <dgm:cxn modelId="{51E9FF0D-CA37-4235-808D-70CAA47AD448}" type="presOf" srcId="{92B39D3E-8AD2-4422-ACF3-A92669A9469E}" destId="{B996FD90-6130-45F1-97ED-46654EFE1576}" srcOrd="0" destOrd="0" presId="urn:microsoft.com/office/officeart/2005/8/layout/vList2"/>
    <dgm:cxn modelId="{E7BF1133-39D6-4FDD-B0EC-C29592DDD4FF}" srcId="{B2257086-1FB5-4DF9-BF3A-E4F20A9D2029}" destId="{AEFA878F-903B-4269-A7D0-EEE88A202841}" srcOrd="0" destOrd="0" parTransId="{BE73AE96-D86F-47EE-BB37-E15BEE644903}" sibTransId="{48EB3261-473E-478E-A101-E7DD6ADB1337}"/>
    <dgm:cxn modelId="{11E9D73C-ED9F-4222-9FB1-9DBB0A12E960}" srcId="{B2257086-1FB5-4DF9-BF3A-E4F20A9D2029}" destId="{09F379A2-5935-49C2-835E-4AE0BE9EEF2A}" srcOrd="5" destOrd="0" parTransId="{872DD935-2E52-4F6C-951E-4C4BCF5B35C5}" sibTransId="{04E08170-DA0C-4D51-96E8-561362034C6C}"/>
    <dgm:cxn modelId="{586A6448-49EB-44D3-83B6-BD276EB57596}" srcId="{B2257086-1FB5-4DF9-BF3A-E4F20A9D2029}" destId="{91410D1C-BF40-4C5F-892E-3EFBD8D4D9E1}" srcOrd="2" destOrd="0" parTransId="{E18CBDFC-2412-4319-9559-36B53E65E4F2}" sibTransId="{02C5D83A-2639-4EB5-B2BC-343A485E060F}"/>
    <dgm:cxn modelId="{A0C1EA68-8620-4C47-B0B1-1C62FAF4C86F}" type="presOf" srcId="{B2257086-1FB5-4DF9-BF3A-E4F20A9D2029}" destId="{B073C951-CBE3-451F-9772-3B35E6088B2D}" srcOrd="0" destOrd="0" presId="urn:microsoft.com/office/officeart/2005/8/layout/vList2"/>
    <dgm:cxn modelId="{4C949D4B-4432-4880-A5F2-B2755D2C5FA4}" type="presOf" srcId="{D4C0902D-F401-4E68-8CA6-4B65A5ACECDD}" destId="{C645D4DA-950E-4B84-8B55-A8A84BEC1C11}" srcOrd="0" destOrd="0" presId="urn:microsoft.com/office/officeart/2005/8/layout/vList2"/>
    <dgm:cxn modelId="{C6E7FF6E-1056-4E5D-B962-58912ADE5F78}" srcId="{B2257086-1FB5-4DF9-BF3A-E4F20A9D2029}" destId="{D4C0902D-F401-4E68-8CA6-4B65A5ACECDD}" srcOrd="1" destOrd="0" parTransId="{CC8C1FA0-9ED2-4CB9-8AA8-2F1F018FCA8D}" sibTransId="{066D04EE-0DEF-454B-9B99-908B98AA5ACD}"/>
    <dgm:cxn modelId="{F167BE90-80D3-4079-BC7B-F4F0F6F19AF0}" srcId="{B2257086-1FB5-4DF9-BF3A-E4F20A9D2029}" destId="{CEB7D0D6-0F67-4DF8-B050-FDDB89667B74}" srcOrd="6" destOrd="0" parTransId="{D6EEE136-40A3-449F-B9C4-C0A6CC87FCE6}" sibTransId="{68C291D2-9CA9-49D5-A456-9175F8F9E7CC}"/>
    <dgm:cxn modelId="{C0B71496-42AB-4D9C-8D80-A5C859474E51}" type="presOf" srcId="{91410D1C-BF40-4C5F-892E-3EFBD8D4D9E1}" destId="{90B2A29B-12FB-40A2-8AF0-D91674658044}" srcOrd="0" destOrd="0" presId="urn:microsoft.com/office/officeart/2005/8/layout/vList2"/>
    <dgm:cxn modelId="{9109F4B6-C5FF-4593-976E-1CC778C9D79E}" type="presOf" srcId="{CEB7D0D6-0F67-4DF8-B050-FDDB89667B74}" destId="{C95A3D1B-320D-43D6-8562-82938FDC67D5}" srcOrd="0" destOrd="0" presId="urn:microsoft.com/office/officeart/2005/8/layout/vList2"/>
    <dgm:cxn modelId="{5A5E8EBC-432F-4507-BC4E-6185CFB8C9C8}" type="presOf" srcId="{A5AB4C3A-78AB-4593-83D3-4F89097342B7}" destId="{DD516CDB-9108-47AC-98F7-4A1F3C4790E4}" srcOrd="0" destOrd="0" presId="urn:microsoft.com/office/officeart/2005/8/layout/vList2"/>
    <dgm:cxn modelId="{D4FB98DF-BB86-4ED3-97F9-48DC32B3D188}" type="presOf" srcId="{AEFA878F-903B-4269-A7D0-EEE88A202841}" destId="{F51C62D7-844B-4C23-A64E-EED480D4F184}" srcOrd="0" destOrd="0" presId="urn:microsoft.com/office/officeart/2005/8/layout/vList2"/>
    <dgm:cxn modelId="{856A64E3-7BD3-4AD0-9087-BA88506615C3}" type="presOf" srcId="{09F379A2-5935-49C2-835E-4AE0BE9EEF2A}" destId="{5A3CC59A-E59A-4B56-AF4E-6EF3F6A855D8}" srcOrd="0" destOrd="0" presId="urn:microsoft.com/office/officeart/2005/8/layout/vList2"/>
    <dgm:cxn modelId="{F04D02F5-A0F0-43A5-A1FB-69DF588A1AB6}" srcId="{B2257086-1FB5-4DF9-BF3A-E4F20A9D2029}" destId="{A5AB4C3A-78AB-4593-83D3-4F89097342B7}" srcOrd="4" destOrd="0" parTransId="{DA1C8F07-176D-460E-B8B8-6C78BCF49303}" sibTransId="{7ACF271D-293B-4CF6-887F-32DFDD059C51}"/>
    <dgm:cxn modelId="{2AC581F5-FC88-4D9C-94A2-A60F0173B25B}" srcId="{B2257086-1FB5-4DF9-BF3A-E4F20A9D2029}" destId="{92B39D3E-8AD2-4422-ACF3-A92669A9469E}" srcOrd="3" destOrd="0" parTransId="{3F776EDE-D820-4FB5-A47B-921A9ADDD09D}" sibTransId="{E0211166-A2E8-417C-B8BD-DC56BBED323A}"/>
    <dgm:cxn modelId="{1076CC66-E977-448B-9787-83DD6E343B71}" type="presParOf" srcId="{B073C951-CBE3-451F-9772-3B35E6088B2D}" destId="{F51C62D7-844B-4C23-A64E-EED480D4F184}" srcOrd="0" destOrd="0" presId="urn:microsoft.com/office/officeart/2005/8/layout/vList2"/>
    <dgm:cxn modelId="{9D9CA127-C774-42E3-8C29-5C4E7A2E023E}" type="presParOf" srcId="{B073C951-CBE3-451F-9772-3B35E6088B2D}" destId="{61070123-5076-40D8-B4E0-895A04BBCE37}" srcOrd="1" destOrd="0" presId="urn:microsoft.com/office/officeart/2005/8/layout/vList2"/>
    <dgm:cxn modelId="{B5132851-D339-442B-B320-A180BE9F769F}" type="presParOf" srcId="{B073C951-CBE3-451F-9772-3B35E6088B2D}" destId="{C645D4DA-950E-4B84-8B55-A8A84BEC1C11}" srcOrd="2" destOrd="0" presId="urn:microsoft.com/office/officeart/2005/8/layout/vList2"/>
    <dgm:cxn modelId="{129598D4-622B-4F1D-AF3E-15D5FF186076}" type="presParOf" srcId="{B073C951-CBE3-451F-9772-3B35E6088B2D}" destId="{29CA11DC-CD8B-406C-81E4-52A0FA1360FE}" srcOrd="3" destOrd="0" presId="urn:microsoft.com/office/officeart/2005/8/layout/vList2"/>
    <dgm:cxn modelId="{68E574CC-9093-4659-B096-302CED4432B3}" type="presParOf" srcId="{B073C951-CBE3-451F-9772-3B35E6088B2D}" destId="{90B2A29B-12FB-40A2-8AF0-D91674658044}" srcOrd="4" destOrd="0" presId="urn:microsoft.com/office/officeart/2005/8/layout/vList2"/>
    <dgm:cxn modelId="{A60C4C03-2DDA-4D16-A68E-8D71E498AFE7}" type="presParOf" srcId="{B073C951-CBE3-451F-9772-3B35E6088B2D}" destId="{26E66AE6-4C6A-4FE8-BFE6-7CC42570DFD5}" srcOrd="5" destOrd="0" presId="urn:microsoft.com/office/officeart/2005/8/layout/vList2"/>
    <dgm:cxn modelId="{42F1973E-701B-4AAC-8269-396B51FFCEE4}" type="presParOf" srcId="{B073C951-CBE3-451F-9772-3B35E6088B2D}" destId="{B996FD90-6130-45F1-97ED-46654EFE1576}" srcOrd="6" destOrd="0" presId="urn:microsoft.com/office/officeart/2005/8/layout/vList2"/>
    <dgm:cxn modelId="{0BA6F483-D6FF-4E1E-A715-8DEC7681F77F}" type="presParOf" srcId="{B073C951-CBE3-451F-9772-3B35E6088B2D}" destId="{0B8E9CAC-2D56-417C-AC26-36AC4E81963D}" srcOrd="7" destOrd="0" presId="urn:microsoft.com/office/officeart/2005/8/layout/vList2"/>
    <dgm:cxn modelId="{A009180A-97C0-4D0A-BD2C-C643A3487CDC}" type="presParOf" srcId="{B073C951-CBE3-451F-9772-3B35E6088B2D}" destId="{DD516CDB-9108-47AC-98F7-4A1F3C4790E4}" srcOrd="8" destOrd="0" presId="urn:microsoft.com/office/officeart/2005/8/layout/vList2"/>
    <dgm:cxn modelId="{1596E6E2-1601-49DF-B7A2-E17CC6FA66FE}" type="presParOf" srcId="{B073C951-CBE3-451F-9772-3B35E6088B2D}" destId="{5D88FDE2-B778-435B-9CEC-1110A92E51B4}" srcOrd="9" destOrd="0" presId="urn:microsoft.com/office/officeart/2005/8/layout/vList2"/>
    <dgm:cxn modelId="{16467B45-01D4-4BDC-94BB-8942AEED3B59}" type="presParOf" srcId="{B073C951-CBE3-451F-9772-3B35E6088B2D}" destId="{5A3CC59A-E59A-4B56-AF4E-6EF3F6A855D8}" srcOrd="10" destOrd="0" presId="urn:microsoft.com/office/officeart/2005/8/layout/vList2"/>
    <dgm:cxn modelId="{5048FA50-5378-4EA2-A170-7408C5CB5E2B}" type="presParOf" srcId="{B073C951-CBE3-451F-9772-3B35E6088B2D}" destId="{701E7269-96FA-4F59-B4C1-DD25BE1F43CB}" srcOrd="11" destOrd="0" presId="urn:microsoft.com/office/officeart/2005/8/layout/vList2"/>
    <dgm:cxn modelId="{6CEF795A-E0A7-41CC-A965-AB72735C4938}" type="presParOf" srcId="{B073C951-CBE3-451F-9772-3B35E6088B2D}" destId="{C95A3D1B-320D-43D6-8562-82938FDC67D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FA9261-B166-4258-B473-D45F0166A5C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2122F5B-3573-450D-A036-CB2147D532AB}">
      <dgm:prSet/>
      <dgm:spPr/>
      <dgm:t>
        <a:bodyPr/>
        <a:lstStyle/>
        <a:p>
          <a:r>
            <a:rPr lang="en-US"/>
            <a:t>It is a disciplined  method for the industrial development of </a:t>
          </a:r>
          <a:r>
            <a:rPr lang="en-US" b="1"/>
            <a:t>software</a:t>
          </a:r>
          <a:r>
            <a:rPr lang="en-US"/>
            <a:t>. It is  based on </a:t>
          </a:r>
          <a:r>
            <a:rPr lang="en-US" b="1"/>
            <a:t>use case </a:t>
          </a:r>
          <a:r>
            <a:rPr lang="en-US"/>
            <a:t>driven design, an approach to </a:t>
          </a:r>
          <a:r>
            <a:rPr lang="en-US" b="1"/>
            <a:t>object</a:t>
          </a:r>
          <a:r>
            <a:rPr lang="en-US"/>
            <a:t>-</a:t>
          </a:r>
          <a:r>
            <a:rPr lang="en-US" b="1"/>
            <a:t>oriented  </a:t>
          </a:r>
          <a:r>
            <a:rPr lang="en-US"/>
            <a:t>analysis and design that centres on  understanding the ways in which a system is actually used.</a:t>
          </a:r>
        </a:p>
      </dgm:t>
    </dgm:pt>
    <dgm:pt modelId="{22D42F0B-22F5-43EA-82CE-F86F8241EABE}" type="parTrans" cxnId="{D7B169BE-2D56-4F52-BDFB-BE3F2C72B63A}">
      <dgm:prSet/>
      <dgm:spPr/>
      <dgm:t>
        <a:bodyPr/>
        <a:lstStyle/>
        <a:p>
          <a:endParaRPr lang="en-US"/>
        </a:p>
      </dgm:t>
    </dgm:pt>
    <dgm:pt modelId="{2A92D32B-CFA2-4FCE-85E0-A04AE3A3565E}" type="sibTrans" cxnId="{D7B169BE-2D56-4F52-BDFB-BE3F2C72B63A}">
      <dgm:prSet/>
      <dgm:spPr/>
      <dgm:t>
        <a:bodyPr/>
        <a:lstStyle/>
        <a:p>
          <a:endParaRPr lang="en-US"/>
        </a:p>
      </dgm:t>
    </dgm:pt>
    <dgm:pt modelId="{EA8948F7-E02F-46F4-9DCE-2D87F2002FF4}">
      <dgm:prSet/>
      <dgm:spPr/>
      <dgm:t>
        <a:bodyPr/>
        <a:lstStyle/>
        <a:p>
          <a:r>
            <a:rPr lang="en-US" dirty="0"/>
            <a:t>By organizing the analysis and design models around  sequences of user interaction and actual usage scenarios,  the methodology produces systems that are both more  useable and more robust, adapting more smoothly to  changing usage.</a:t>
          </a:r>
        </a:p>
      </dgm:t>
    </dgm:pt>
    <dgm:pt modelId="{AE22B1A9-108F-4E48-9229-9AD46F6F1C4E}" type="parTrans" cxnId="{AEA3D5C9-7386-4CAD-904B-29E5FF257841}">
      <dgm:prSet/>
      <dgm:spPr/>
      <dgm:t>
        <a:bodyPr/>
        <a:lstStyle/>
        <a:p>
          <a:endParaRPr lang="en-US"/>
        </a:p>
      </dgm:t>
    </dgm:pt>
    <dgm:pt modelId="{FCCD74B6-DDC0-4019-A811-E4FFC7915F47}" type="sibTrans" cxnId="{AEA3D5C9-7386-4CAD-904B-29E5FF257841}">
      <dgm:prSet/>
      <dgm:spPr/>
      <dgm:t>
        <a:bodyPr/>
        <a:lstStyle/>
        <a:p>
          <a:endParaRPr lang="en-US"/>
        </a:p>
      </dgm:t>
    </dgm:pt>
    <dgm:pt modelId="{3D52BA00-770B-4161-AE3D-763D1B0EC34B}" type="pres">
      <dgm:prSet presAssocID="{ECFA9261-B166-4258-B473-D45F0166A5CD}" presName="linear" presStyleCnt="0">
        <dgm:presLayoutVars>
          <dgm:animLvl val="lvl"/>
          <dgm:resizeHandles val="exact"/>
        </dgm:presLayoutVars>
      </dgm:prSet>
      <dgm:spPr/>
    </dgm:pt>
    <dgm:pt modelId="{90D01FD4-1578-4105-9F08-CBDC04F6EAEE}" type="pres">
      <dgm:prSet presAssocID="{52122F5B-3573-450D-A036-CB2147D532AB}" presName="parentText" presStyleLbl="node1" presStyleIdx="0" presStyleCnt="2">
        <dgm:presLayoutVars>
          <dgm:chMax val="0"/>
          <dgm:bulletEnabled val="1"/>
        </dgm:presLayoutVars>
      </dgm:prSet>
      <dgm:spPr/>
    </dgm:pt>
    <dgm:pt modelId="{B914843D-C8C0-46A9-8522-9C479A5D55B5}" type="pres">
      <dgm:prSet presAssocID="{2A92D32B-CFA2-4FCE-85E0-A04AE3A3565E}" presName="spacer" presStyleCnt="0"/>
      <dgm:spPr/>
    </dgm:pt>
    <dgm:pt modelId="{065FAF9F-F1A5-4455-B161-C390D1AA7529}" type="pres">
      <dgm:prSet presAssocID="{EA8948F7-E02F-46F4-9DCE-2D87F2002FF4}" presName="parentText" presStyleLbl="node1" presStyleIdx="1" presStyleCnt="2">
        <dgm:presLayoutVars>
          <dgm:chMax val="0"/>
          <dgm:bulletEnabled val="1"/>
        </dgm:presLayoutVars>
      </dgm:prSet>
      <dgm:spPr/>
    </dgm:pt>
  </dgm:ptLst>
  <dgm:cxnLst>
    <dgm:cxn modelId="{2D8B8870-5A9D-43FF-AEC7-E7338EFA74D6}" type="presOf" srcId="{EA8948F7-E02F-46F4-9DCE-2D87F2002FF4}" destId="{065FAF9F-F1A5-4455-B161-C390D1AA7529}" srcOrd="0" destOrd="0" presId="urn:microsoft.com/office/officeart/2005/8/layout/vList2"/>
    <dgm:cxn modelId="{3BEA5678-F2AD-4F1E-A971-26CBB311007A}" type="presOf" srcId="{ECFA9261-B166-4258-B473-D45F0166A5CD}" destId="{3D52BA00-770B-4161-AE3D-763D1B0EC34B}" srcOrd="0" destOrd="0" presId="urn:microsoft.com/office/officeart/2005/8/layout/vList2"/>
    <dgm:cxn modelId="{33036AA3-889F-44E9-B73A-3CD1486BE73C}" type="presOf" srcId="{52122F5B-3573-450D-A036-CB2147D532AB}" destId="{90D01FD4-1578-4105-9F08-CBDC04F6EAEE}" srcOrd="0" destOrd="0" presId="urn:microsoft.com/office/officeart/2005/8/layout/vList2"/>
    <dgm:cxn modelId="{D7B169BE-2D56-4F52-BDFB-BE3F2C72B63A}" srcId="{ECFA9261-B166-4258-B473-D45F0166A5CD}" destId="{52122F5B-3573-450D-A036-CB2147D532AB}" srcOrd="0" destOrd="0" parTransId="{22D42F0B-22F5-43EA-82CE-F86F8241EABE}" sibTransId="{2A92D32B-CFA2-4FCE-85E0-A04AE3A3565E}"/>
    <dgm:cxn modelId="{AEA3D5C9-7386-4CAD-904B-29E5FF257841}" srcId="{ECFA9261-B166-4258-B473-D45F0166A5CD}" destId="{EA8948F7-E02F-46F4-9DCE-2D87F2002FF4}" srcOrd="1" destOrd="0" parTransId="{AE22B1A9-108F-4E48-9229-9AD46F6F1C4E}" sibTransId="{FCCD74B6-DDC0-4019-A811-E4FFC7915F47}"/>
    <dgm:cxn modelId="{83D4F8F3-41D9-4E07-9CB0-8552C68CB061}" type="presParOf" srcId="{3D52BA00-770B-4161-AE3D-763D1B0EC34B}" destId="{90D01FD4-1578-4105-9F08-CBDC04F6EAEE}" srcOrd="0" destOrd="0" presId="urn:microsoft.com/office/officeart/2005/8/layout/vList2"/>
    <dgm:cxn modelId="{266EC4BD-DCFC-43B0-9CBF-DF603AFB1727}" type="presParOf" srcId="{3D52BA00-770B-4161-AE3D-763D1B0EC34B}" destId="{B914843D-C8C0-46A9-8522-9C479A5D55B5}" srcOrd="1" destOrd="0" presId="urn:microsoft.com/office/officeart/2005/8/layout/vList2"/>
    <dgm:cxn modelId="{C36FDDC3-3266-43D4-9A48-B9DF768D3BE3}" type="presParOf" srcId="{3D52BA00-770B-4161-AE3D-763D1B0EC34B}" destId="{065FAF9F-F1A5-4455-B161-C390D1AA752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A8F962F-849F-40FB-9673-87F43C5EFE2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5063372-7335-4C50-9D14-4FCC2DBAB9EB}">
      <dgm:prSet/>
      <dgm:spPr/>
      <dgm:t>
        <a:bodyPr/>
        <a:lstStyle/>
        <a:p>
          <a:r>
            <a:rPr lang="en-US" b="1" u="sng">
              <a:hlinkClick xmlns:r="http://schemas.openxmlformats.org/officeDocument/2006/relationships" r:id="rId1"/>
            </a:rPr>
            <a:t>Inheritance</a:t>
          </a:r>
          <a:r>
            <a:rPr lang="en-US" b="1">
              <a:hlinkClick xmlns:r="http://schemas.openxmlformats.org/officeDocument/2006/relationships" r:id="rId1"/>
            </a:rPr>
            <a:t> </a:t>
          </a:r>
          <a:r>
            <a:rPr lang="en-US"/>
            <a:t>means that methods  and/or attributes defined in an  object class can be inherited or  reused by another object class.</a:t>
          </a:r>
        </a:p>
      </dgm:t>
    </dgm:pt>
    <dgm:pt modelId="{167472D0-AC44-4533-8697-5E26598B8E81}" type="parTrans" cxnId="{4BBC4EA8-F715-47B5-812E-4FA9C2BA9BE5}">
      <dgm:prSet/>
      <dgm:spPr/>
      <dgm:t>
        <a:bodyPr/>
        <a:lstStyle/>
        <a:p>
          <a:endParaRPr lang="en-US"/>
        </a:p>
      </dgm:t>
    </dgm:pt>
    <dgm:pt modelId="{E843B978-CE50-4C09-B504-18FA410B9E63}" type="sibTrans" cxnId="{4BBC4EA8-F715-47B5-812E-4FA9C2BA9BE5}">
      <dgm:prSet/>
      <dgm:spPr/>
      <dgm:t>
        <a:bodyPr/>
        <a:lstStyle/>
        <a:p>
          <a:endParaRPr lang="en-US"/>
        </a:p>
      </dgm:t>
    </dgm:pt>
    <dgm:pt modelId="{257F6CCE-B3D1-48A0-AA09-222924218C6F}">
      <dgm:prSet/>
      <dgm:spPr/>
      <dgm:t>
        <a:bodyPr/>
        <a:lstStyle/>
        <a:p>
          <a:r>
            <a:rPr lang="en-US" b="1"/>
            <a:t>Generalization / specialization </a:t>
          </a:r>
          <a:r>
            <a:rPr lang="en-US"/>
            <a:t>is a  technique wherein the attributes  and behaviours which are common  to several types of object classes are  grouped into their own class, called  a </a:t>
          </a:r>
          <a:r>
            <a:rPr lang="en-US" b="1"/>
            <a:t>supertype</a:t>
          </a:r>
          <a:r>
            <a:rPr lang="en-US"/>
            <a:t>. The attributes and  methods of the supertype object  class are then inherited by those  object classes.</a:t>
          </a:r>
        </a:p>
      </dgm:t>
    </dgm:pt>
    <dgm:pt modelId="{4E19DB91-627A-482C-A64C-93A710786FC5}" type="parTrans" cxnId="{67C172EB-D02C-482E-8A53-384BC0E10B19}">
      <dgm:prSet/>
      <dgm:spPr/>
      <dgm:t>
        <a:bodyPr/>
        <a:lstStyle/>
        <a:p>
          <a:endParaRPr lang="en-US"/>
        </a:p>
      </dgm:t>
    </dgm:pt>
    <dgm:pt modelId="{235C20E5-A660-490F-B654-8129E1AB4026}" type="sibTrans" cxnId="{67C172EB-D02C-482E-8A53-384BC0E10B19}">
      <dgm:prSet/>
      <dgm:spPr/>
      <dgm:t>
        <a:bodyPr/>
        <a:lstStyle/>
        <a:p>
          <a:endParaRPr lang="en-US"/>
        </a:p>
      </dgm:t>
    </dgm:pt>
    <dgm:pt modelId="{C103201A-D001-4102-950B-C7B8AF7B89E0}">
      <dgm:prSet/>
      <dgm:spPr/>
      <dgm:t>
        <a:bodyPr/>
        <a:lstStyle/>
        <a:p>
          <a:r>
            <a:rPr lang="en-US"/>
            <a:t>A class </a:t>
          </a:r>
          <a:r>
            <a:rPr lang="en-US" b="1"/>
            <a:t>subtype </a:t>
          </a:r>
          <a:r>
            <a:rPr lang="en-US"/>
            <a:t>is an object class which inherits some  common attributes form a class </a:t>
          </a:r>
          <a:r>
            <a:rPr lang="en-US" b="1"/>
            <a:t>supertype </a:t>
          </a:r>
          <a:r>
            <a:rPr lang="en-US"/>
            <a:t>and then adds  other attributes that are unique to an instance of the  subtype.</a:t>
          </a:r>
        </a:p>
      </dgm:t>
    </dgm:pt>
    <dgm:pt modelId="{8D701E0C-B6F3-4A29-BB4F-2BDDF5D9941B}" type="parTrans" cxnId="{D0F33362-76EC-48D1-80CE-F4B057F371FE}">
      <dgm:prSet/>
      <dgm:spPr/>
      <dgm:t>
        <a:bodyPr/>
        <a:lstStyle/>
        <a:p>
          <a:endParaRPr lang="en-US"/>
        </a:p>
      </dgm:t>
    </dgm:pt>
    <dgm:pt modelId="{8EC34E2E-2632-4739-BF83-3660CB026A88}" type="sibTrans" cxnId="{D0F33362-76EC-48D1-80CE-F4B057F371FE}">
      <dgm:prSet/>
      <dgm:spPr/>
      <dgm:t>
        <a:bodyPr/>
        <a:lstStyle/>
        <a:p>
          <a:endParaRPr lang="en-US"/>
        </a:p>
      </dgm:t>
    </dgm:pt>
    <dgm:pt modelId="{C0909C16-BB74-49C0-BA97-834FA02992D4}" type="pres">
      <dgm:prSet presAssocID="{6A8F962F-849F-40FB-9673-87F43C5EFE21}" presName="root" presStyleCnt="0">
        <dgm:presLayoutVars>
          <dgm:dir/>
          <dgm:resizeHandles val="exact"/>
        </dgm:presLayoutVars>
      </dgm:prSet>
      <dgm:spPr/>
    </dgm:pt>
    <dgm:pt modelId="{2618D870-947D-47C9-8255-A1F66C490106}" type="pres">
      <dgm:prSet presAssocID="{65063372-7335-4C50-9D14-4FCC2DBAB9EB}" presName="compNode" presStyleCnt="0"/>
      <dgm:spPr/>
    </dgm:pt>
    <dgm:pt modelId="{B86CF79A-F31F-47DC-A44F-7B34E3390E51}" type="pres">
      <dgm:prSet presAssocID="{65063372-7335-4C50-9D14-4FCC2DBAB9EB}" presName="bgRect" presStyleLbl="bgShp" presStyleIdx="0" presStyleCnt="3"/>
      <dgm:spPr/>
    </dgm:pt>
    <dgm:pt modelId="{789AAB4D-BC24-49F3-A54F-F37B7266BEA5}" type="pres">
      <dgm:prSet presAssocID="{65063372-7335-4C50-9D14-4FCC2DBAB9EB}"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ouse"/>
        </a:ext>
      </dgm:extLst>
    </dgm:pt>
    <dgm:pt modelId="{E1D25125-649E-45B1-B341-05BB09BDED35}" type="pres">
      <dgm:prSet presAssocID="{65063372-7335-4C50-9D14-4FCC2DBAB9EB}" presName="spaceRect" presStyleCnt="0"/>
      <dgm:spPr/>
    </dgm:pt>
    <dgm:pt modelId="{29734A36-056B-4E45-BC92-E639F5170CF4}" type="pres">
      <dgm:prSet presAssocID="{65063372-7335-4C50-9D14-4FCC2DBAB9EB}" presName="parTx" presStyleLbl="revTx" presStyleIdx="0" presStyleCnt="3">
        <dgm:presLayoutVars>
          <dgm:chMax val="0"/>
          <dgm:chPref val="0"/>
        </dgm:presLayoutVars>
      </dgm:prSet>
      <dgm:spPr/>
    </dgm:pt>
    <dgm:pt modelId="{BE0A3283-FEC9-48BC-9166-B7086D5DFA55}" type="pres">
      <dgm:prSet presAssocID="{E843B978-CE50-4C09-B504-18FA410B9E63}" presName="sibTrans" presStyleCnt="0"/>
      <dgm:spPr/>
    </dgm:pt>
    <dgm:pt modelId="{D4DDBFE5-CEF5-4BD6-AC8D-5A86BB75616C}" type="pres">
      <dgm:prSet presAssocID="{257F6CCE-B3D1-48A0-AA09-222924218C6F}" presName="compNode" presStyleCnt="0"/>
      <dgm:spPr/>
    </dgm:pt>
    <dgm:pt modelId="{D16810D1-4C3F-42DD-8C28-0C1A395BAC5C}" type="pres">
      <dgm:prSet presAssocID="{257F6CCE-B3D1-48A0-AA09-222924218C6F}" presName="bgRect" presStyleLbl="bgShp" presStyleIdx="1" presStyleCnt="3"/>
      <dgm:spPr/>
    </dgm:pt>
    <dgm:pt modelId="{F9B225A3-0110-4984-87BD-97EA6DC2559C}" type="pres">
      <dgm:prSet presAssocID="{257F6CCE-B3D1-48A0-AA09-222924218C6F}"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lassroom"/>
        </a:ext>
      </dgm:extLst>
    </dgm:pt>
    <dgm:pt modelId="{E9884500-0590-4106-AF56-3DF90275BB02}" type="pres">
      <dgm:prSet presAssocID="{257F6CCE-B3D1-48A0-AA09-222924218C6F}" presName="spaceRect" presStyleCnt="0"/>
      <dgm:spPr/>
    </dgm:pt>
    <dgm:pt modelId="{9AECC5F3-A3A1-4217-BDD5-AB472F925048}" type="pres">
      <dgm:prSet presAssocID="{257F6CCE-B3D1-48A0-AA09-222924218C6F}" presName="parTx" presStyleLbl="revTx" presStyleIdx="1" presStyleCnt="3">
        <dgm:presLayoutVars>
          <dgm:chMax val="0"/>
          <dgm:chPref val="0"/>
        </dgm:presLayoutVars>
      </dgm:prSet>
      <dgm:spPr/>
    </dgm:pt>
    <dgm:pt modelId="{55CC57A4-2B28-4927-AE3E-51DA8801DCEA}" type="pres">
      <dgm:prSet presAssocID="{235C20E5-A660-490F-B654-8129E1AB4026}" presName="sibTrans" presStyleCnt="0"/>
      <dgm:spPr/>
    </dgm:pt>
    <dgm:pt modelId="{28DBD14E-D07A-4287-AFD6-9CE7667BD183}" type="pres">
      <dgm:prSet presAssocID="{C103201A-D001-4102-950B-C7B8AF7B89E0}" presName="compNode" presStyleCnt="0"/>
      <dgm:spPr/>
    </dgm:pt>
    <dgm:pt modelId="{A34BB03C-DB91-464B-89D8-7AB879201F1A}" type="pres">
      <dgm:prSet presAssocID="{C103201A-D001-4102-950B-C7B8AF7B89E0}" presName="bgRect" presStyleLbl="bgShp" presStyleIdx="2" presStyleCnt="3"/>
      <dgm:spPr/>
    </dgm:pt>
    <dgm:pt modelId="{377076CA-5862-40A1-B4F9-1081628EDF69}" type="pres">
      <dgm:prSet presAssocID="{C103201A-D001-4102-950B-C7B8AF7B89E0}"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ooks"/>
        </a:ext>
      </dgm:extLst>
    </dgm:pt>
    <dgm:pt modelId="{55FE55A8-EE79-46C6-A6B3-665E56825E42}" type="pres">
      <dgm:prSet presAssocID="{C103201A-D001-4102-950B-C7B8AF7B89E0}" presName="spaceRect" presStyleCnt="0"/>
      <dgm:spPr/>
    </dgm:pt>
    <dgm:pt modelId="{4802B2AD-9AD2-4946-934A-DDB9BCFD3046}" type="pres">
      <dgm:prSet presAssocID="{C103201A-D001-4102-950B-C7B8AF7B89E0}" presName="parTx" presStyleLbl="revTx" presStyleIdx="2" presStyleCnt="3">
        <dgm:presLayoutVars>
          <dgm:chMax val="0"/>
          <dgm:chPref val="0"/>
        </dgm:presLayoutVars>
      </dgm:prSet>
      <dgm:spPr/>
    </dgm:pt>
  </dgm:ptLst>
  <dgm:cxnLst>
    <dgm:cxn modelId="{B222DE1F-1385-4EBA-91B1-6787F946EF00}" type="presOf" srcId="{C103201A-D001-4102-950B-C7B8AF7B89E0}" destId="{4802B2AD-9AD2-4946-934A-DDB9BCFD3046}" srcOrd="0" destOrd="0" presId="urn:microsoft.com/office/officeart/2018/2/layout/IconVerticalSolidList"/>
    <dgm:cxn modelId="{D0F33362-76EC-48D1-80CE-F4B057F371FE}" srcId="{6A8F962F-849F-40FB-9673-87F43C5EFE21}" destId="{C103201A-D001-4102-950B-C7B8AF7B89E0}" srcOrd="2" destOrd="0" parTransId="{8D701E0C-B6F3-4A29-BB4F-2BDDF5D9941B}" sibTransId="{8EC34E2E-2632-4739-BF83-3660CB026A88}"/>
    <dgm:cxn modelId="{8A7A0E86-B3DF-47AA-86E8-971D17BB4352}" type="presOf" srcId="{65063372-7335-4C50-9D14-4FCC2DBAB9EB}" destId="{29734A36-056B-4E45-BC92-E639F5170CF4}" srcOrd="0" destOrd="0" presId="urn:microsoft.com/office/officeart/2018/2/layout/IconVerticalSolidList"/>
    <dgm:cxn modelId="{4BBC4EA8-F715-47B5-812E-4FA9C2BA9BE5}" srcId="{6A8F962F-849F-40FB-9673-87F43C5EFE21}" destId="{65063372-7335-4C50-9D14-4FCC2DBAB9EB}" srcOrd="0" destOrd="0" parTransId="{167472D0-AC44-4533-8697-5E26598B8E81}" sibTransId="{E843B978-CE50-4C09-B504-18FA410B9E63}"/>
    <dgm:cxn modelId="{02D0C4AB-D578-4E5E-8B8B-CFE961090E98}" type="presOf" srcId="{6A8F962F-849F-40FB-9673-87F43C5EFE21}" destId="{C0909C16-BB74-49C0-BA97-834FA02992D4}" srcOrd="0" destOrd="0" presId="urn:microsoft.com/office/officeart/2018/2/layout/IconVerticalSolidList"/>
    <dgm:cxn modelId="{67C172EB-D02C-482E-8A53-384BC0E10B19}" srcId="{6A8F962F-849F-40FB-9673-87F43C5EFE21}" destId="{257F6CCE-B3D1-48A0-AA09-222924218C6F}" srcOrd="1" destOrd="0" parTransId="{4E19DB91-627A-482C-A64C-93A710786FC5}" sibTransId="{235C20E5-A660-490F-B654-8129E1AB4026}"/>
    <dgm:cxn modelId="{DBC6CDFF-FA4F-4960-AB8B-E1B701577C7B}" type="presOf" srcId="{257F6CCE-B3D1-48A0-AA09-222924218C6F}" destId="{9AECC5F3-A3A1-4217-BDD5-AB472F925048}" srcOrd="0" destOrd="0" presId="urn:microsoft.com/office/officeart/2018/2/layout/IconVerticalSolidList"/>
    <dgm:cxn modelId="{64B7F74C-E852-48E9-920C-3586959DCE17}" type="presParOf" srcId="{C0909C16-BB74-49C0-BA97-834FA02992D4}" destId="{2618D870-947D-47C9-8255-A1F66C490106}" srcOrd="0" destOrd="0" presId="urn:microsoft.com/office/officeart/2018/2/layout/IconVerticalSolidList"/>
    <dgm:cxn modelId="{E3F197CE-3498-4EE9-8FD0-3F78FCEF5AC5}" type="presParOf" srcId="{2618D870-947D-47C9-8255-A1F66C490106}" destId="{B86CF79A-F31F-47DC-A44F-7B34E3390E51}" srcOrd="0" destOrd="0" presId="urn:microsoft.com/office/officeart/2018/2/layout/IconVerticalSolidList"/>
    <dgm:cxn modelId="{21351852-DCB3-4FD4-9DA3-A026B8574FC5}" type="presParOf" srcId="{2618D870-947D-47C9-8255-A1F66C490106}" destId="{789AAB4D-BC24-49F3-A54F-F37B7266BEA5}" srcOrd="1" destOrd="0" presId="urn:microsoft.com/office/officeart/2018/2/layout/IconVerticalSolidList"/>
    <dgm:cxn modelId="{0CB1784E-D29F-4967-A89E-23FDF6FB44B8}" type="presParOf" srcId="{2618D870-947D-47C9-8255-A1F66C490106}" destId="{E1D25125-649E-45B1-B341-05BB09BDED35}" srcOrd="2" destOrd="0" presId="urn:microsoft.com/office/officeart/2018/2/layout/IconVerticalSolidList"/>
    <dgm:cxn modelId="{65B6D9DC-BF89-465C-BCEB-7F57ECFF267E}" type="presParOf" srcId="{2618D870-947D-47C9-8255-A1F66C490106}" destId="{29734A36-056B-4E45-BC92-E639F5170CF4}" srcOrd="3" destOrd="0" presId="urn:microsoft.com/office/officeart/2018/2/layout/IconVerticalSolidList"/>
    <dgm:cxn modelId="{2275C0CF-C595-4DD9-A70B-F881F255BAEB}" type="presParOf" srcId="{C0909C16-BB74-49C0-BA97-834FA02992D4}" destId="{BE0A3283-FEC9-48BC-9166-B7086D5DFA55}" srcOrd="1" destOrd="0" presId="urn:microsoft.com/office/officeart/2018/2/layout/IconVerticalSolidList"/>
    <dgm:cxn modelId="{9FD73635-C822-4506-ACD8-28D946B39B5C}" type="presParOf" srcId="{C0909C16-BB74-49C0-BA97-834FA02992D4}" destId="{D4DDBFE5-CEF5-4BD6-AC8D-5A86BB75616C}" srcOrd="2" destOrd="0" presId="urn:microsoft.com/office/officeart/2018/2/layout/IconVerticalSolidList"/>
    <dgm:cxn modelId="{E0DC1DDC-A3BE-43AD-BFBB-A52FD0B0B6A2}" type="presParOf" srcId="{D4DDBFE5-CEF5-4BD6-AC8D-5A86BB75616C}" destId="{D16810D1-4C3F-42DD-8C28-0C1A395BAC5C}" srcOrd="0" destOrd="0" presId="urn:microsoft.com/office/officeart/2018/2/layout/IconVerticalSolidList"/>
    <dgm:cxn modelId="{1514444C-F384-49C6-8031-065E66F93581}" type="presParOf" srcId="{D4DDBFE5-CEF5-4BD6-AC8D-5A86BB75616C}" destId="{F9B225A3-0110-4984-87BD-97EA6DC2559C}" srcOrd="1" destOrd="0" presId="urn:microsoft.com/office/officeart/2018/2/layout/IconVerticalSolidList"/>
    <dgm:cxn modelId="{DE3C88EC-1507-49B4-9D9C-51D6972DBF4A}" type="presParOf" srcId="{D4DDBFE5-CEF5-4BD6-AC8D-5A86BB75616C}" destId="{E9884500-0590-4106-AF56-3DF90275BB02}" srcOrd="2" destOrd="0" presId="urn:microsoft.com/office/officeart/2018/2/layout/IconVerticalSolidList"/>
    <dgm:cxn modelId="{B8D7F614-0188-40A4-9A44-90671EC7FD20}" type="presParOf" srcId="{D4DDBFE5-CEF5-4BD6-AC8D-5A86BB75616C}" destId="{9AECC5F3-A3A1-4217-BDD5-AB472F925048}" srcOrd="3" destOrd="0" presId="urn:microsoft.com/office/officeart/2018/2/layout/IconVerticalSolidList"/>
    <dgm:cxn modelId="{805C0448-0E6B-437B-9F9E-997162A5501A}" type="presParOf" srcId="{C0909C16-BB74-49C0-BA97-834FA02992D4}" destId="{55CC57A4-2B28-4927-AE3E-51DA8801DCEA}" srcOrd="3" destOrd="0" presId="urn:microsoft.com/office/officeart/2018/2/layout/IconVerticalSolidList"/>
    <dgm:cxn modelId="{548CBF60-A95C-45B6-A0E3-56C9C87F28DA}" type="presParOf" srcId="{C0909C16-BB74-49C0-BA97-834FA02992D4}" destId="{28DBD14E-D07A-4287-AFD6-9CE7667BD183}" srcOrd="4" destOrd="0" presId="urn:microsoft.com/office/officeart/2018/2/layout/IconVerticalSolidList"/>
    <dgm:cxn modelId="{6B90BCE4-B1B1-4AA4-913A-B9629E85ADBA}" type="presParOf" srcId="{28DBD14E-D07A-4287-AFD6-9CE7667BD183}" destId="{A34BB03C-DB91-464B-89D8-7AB879201F1A}" srcOrd="0" destOrd="0" presId="urn:microsoft.com/office/officeart/2018/2/layout/IconVerticalSolidList"/>
    <dgm:cxn modelId="{AFE1B093-A6E6-4981-BD06-5B5D221B3ADB}" type="presParOf" srcId="{28DBD14E-D07A-4287-AFD6-9CE7667BD183}" destId="{377076CA-5862-40A1-B4F9-1081628EDF69}" srcOrd="1" destOrd="0" presId="urn:microsoft.com/office/officeart/2018/2/layout/IconVerticalSolidList"/>
    <dgm:cxn modelId="{254562D3-9842-43DC-AEB5-788E77BD3C86}" type="presParOf" srcId="{28DBD14E-D07A-4287-AFD6-9CE7667BD183}" destId="{55FE55A8-EE79-46C6-A6B3-665E56825E42}" srcOrd="2" destOrd="0" presId="urn:microsoft.com/office/officeart/2018/2/layout/IconVerticalSolidList"/>
    <dgm:cxn modelId="{2A4412C9-0866-4C5D-83E0-6B1B2BC42EB8}" type="presParOf" srcId="{28DBD14E-D07A-4287-AFD6-9CE7667BD183}" destId="{4802B2AD-9AD2-4946-934A-DDB9BCFD30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B687A25-82CB-4424-86F5-65B363B05449}"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EE5E08CF-F362-4926-87CD-8585FE635500}">
      <dgm:prSet/>
      <dgm:spPr/>
      <dgm:t>
        <a:bodyPr/>
        <a:lstStyle/>
        <a:p>
          <a:r>
            <a:rPr lang="en-US" dirty="0"/>
            <a:t>Encapsulation forms a self-contained object by bundling the data and functions it requires to work, exposes an interface where-by other objects can access and use it, and restricts access to certain inside details.</a:t>
          </a:r>
        </a:p>
      </dgm:t>
    </dgm:pt>
    <dgm:pt modelId="{5F4C8D4B-12EA-4668-8BDD-A01DA7B49C3A}" type="parTrans" cxnId="{9E71ADE1-2B47-4C72-9B14-735FF8647711}">
      <dgm:prSet/>
      <dgm:spPr/>
      <dgm:t>
        <a:bodyPr/>
        <a:lstStyle/>
        <a:p>
          <a:endParaRPr lang="en-US"/>
        </a:p>
      </dgm:t>
    </dgm:pt>
    <dgm:pt modelId="{D4B9DEC5-5B3F-4BA7-A131-005CC37C2374}" type="sibTrans" cxnId="{9E71ADE1-2B47-4C72-9B14-735FF8647711}">
      <dgm:prSet/>
      <dgm:spPr/>
      <dgm:t>
        <a:bodyPr/>
        <a:lstStyle/>
        <a:p>
          <a:endParaRPr lang="en-US"/>
        </a:p>
      </dgm:t>
    </dgm:pt>
    <dgm:pt modelId="{484C1E9C-3C8B-4CED-98CD-AE45EAFBEAE2}">
      <dgm:prSet/>
      <dgm:spPr/>
      <dgm:t>
        <a:bodyPr/>
        <a:lstStyle/>
        <a:p>
          <a:r>
            <a:rPr lang="en-US" dirty="0"/>
            <a:t>Encapsulation – making a sort of capsule. A capsule contains something inside you can access from outside and some which of you cannot.</a:t>
          </a:r>
        </a:p>
      </dgm:t>
    </dgm:pt>
    <dgm:pt modelId="{12D732BC-27E5-47E1-A6C1-CE1A014FA593}" type="parTrans" cxnId="{18C31AAA-D1C7-407F-9B93-391CD431A710}">
      <dgm:prSet/>
      <dgm:spPr/>
      <dgm:t>
        <a:bodyPr/>
        <a:lstStyle/>
        <a:p>
          <a:endParaRPr lang="en-US"/>
        </a:p>
      </dgm:t>
    </dgm:pt>
    <dgm:pt modelId="{F1C7094E-BC6B-47F8-B823-F0DCB07DF5BD}" type="sibTrans" cxnId="{18C31AAA-D1C7-407F-9B93-391CD431A710}">
      <dgm:prSet/>
      <dgm:spPr/>
      <dgm:t>
        <a:bodyPr/>
        <a:lstStyle/>
        <a:p>
          <a:endParaRPr lang="en-US"/>
        </a:p>
      </dgm:t>
    </dgm:pt>
    <dgm:pt modelId="{89D66160-917F-4501-8B33-E03670989B50}">
      <dgm:prSet/>
      <dgm:spPr/>
      <dgm:t>
        <a:bodyPr/>
        <a:lstStyle/>
        <a:p>
          <a:r>
            <a:rPr lang="en-US" dirty="0"/>
            <a:t>First </a:t>
          </a:r>
          <a:r>
            <a:rPr lang="en-US" b="1" dirty="0"/>
            <a:t>bundle data and behaviors that manipulate those values together into a self-contained object. You can expose certain but not all. </a:t>
          </a:r>
          <a:r>
            <a:rPr lang="en-US" dirty="0"/>
            <a:t>         </a:t>
          </a:r>
        </a:p>
      </dgm:t>
    </dgm:pt>
    <dgm:pt modelId="{97EFE7B3-A6C6-4B75-A86B-B7B20DE7DB59}" type="parTrans" cxnId="{8DFC7C27-B7F3-4B66-AC0C-ADDDB7B22E49}">
      <dgm:prSet/>
      <dgm:spPr/>
      <dgm:t>
        <a:bodyPr/>
        <a:lstStyle/>
        <a:p>
          <a:endParaRPr lang="en-US"/>
        </a:p>
      </dgm:t>
    </dgm:pt>
    <dgm:pt modelId="{47302EB5-49F1-490F-B23D-3F1608B7B716}" type="sibTrans" cxnId="{8DFC7C27-B7F3-4B66-AC0C-ADDDB7B22E49}">
      <dgm:prSet/>
      <dgm:spPr/>
      <dgm:t>
        <a:bodyPr/>
        <a:lstStyle/>
        <a:p>
          <a:endParaRPr lang="en-US"/>
        </a:p>
      </dgm:t>
    </dgm:pt>
    <dgm:pt modelId="{0DE319C9-0738-4B93-ADEE-4A69A46DEBDD}" type="pres">
      <dgm:prSet presAssocID="{6B687A25-82CB-4424-86F5-65B363B05449}" presName="linear" presStyleCnt="0">
        <dgm:presLayoutVars>
          <dgm:animLvl val="lvl"/>
          <dgm:resizeHandles val="exact"/>
        </dgm:presLayoutVars>
      </dgm:prSet>
      <dgm:spPr/>
    </dgm:pt>
    <dgm:pt modelId="{1D454665-3057-4B02-B862-2E574B980C44}" type="pres">
      <dgm:prSet presAssocID="{EE5E08CF-F362-4926-87CD-8585FE635500}" presName="parentText" presStyleLbl="node1" presStyleIdx="0" presStyleCnt="3">
        <dgm:presLayoutVars>
          <dgm:chMax val="0"/>
          <dgm:bulletEnabled val="1"/>
        </dgm:presLayoutVars>
      </dgm:prSet>
      <dgm:spPr/>
    </dgm:pt>
    <dgm:pt modelId="{95B8EB5C-CF21-4468-8615-A24E5C5131AE}" type="pres">
      <dgm:prSet presAssocID="{D4B9DEC5-5B3F-4BA7-A131-005CC37C2374}" presName="spacer" presStyleCnt="0"/>
      <dgm:spPr/>
    </dgm:pt>
    <dgm:pt modelId="{E2C107B8-0E31-48FC-97C4-7F327241CAAD}" type="pres">
      <dgm:prSet presAssocID="{484C1E9C-3C8B-4CED-98CD-AE45EAFBEAE2}" presName="parentText" presStyleLbl="node1" presStyleIdx="1" presStyleCnt="3">
        <dgm:presLayoutVars>
          <dgm:chMax val="0"/>
          <dgm:bulletEnabled val="1"/>
        </dgm:presLayoutVars>
      </dgm:prSet>
      <dgm:spPr/>
    </dgm:pt>
    <dgm:pt modelId="{AE7CCE5B-5FBD-4F44-961F-A50BD42F40BF}" type="pres">
      <dgm:prSet presAssocID="{F1C7094E-BC6B-47F8-B823-F0DCB07DF5BD}" presName="spacer" presStyleCnt="0"/>
      <dgm:spPr/>
    </dgm:pt>
    <dgm:pt modelId="{67302E08-6698-4788-8085-0FEB195309BA}" type="pres">
      <dgm:prSet presAssocID="{89D66160-917F-4501-8B33-E03670989B50}" presName="parentText" presStyleLbl="node1" presStyleIdx="2" presStyleCnt="3">
        <dgm:presLayoutVars>
          <dgm:chMax val="0"/>
          <dgm:bulletEnabled val="1"/>
        </dgm:presLayoutVars>
      </dgm:prSet>
      <dgm:spPr/>
    </dgm:pt>
  </dgm:ptLst>
  <dgm:cxnLst>
    <dgm:cxn modelId="{D390C819-C697-48F3-A097-22E60A2CFB98}" type="presOf" srcId="{6B687A25-82CB-4424-86F5-65B363B05449}" destId="{0DE319C9-0738-4B93-ADEE-4A69A46DEBDD}" srcOrd="0" destOrd="0" presId="urn:microsoft.com/office/officeart/2005/8/layout/vList2"/>
    <dgm:cxn modelId="{8DFC7C27-B7F3-4B66-AC0C-ADDDB7B22E49}" srcId="{6B687A25-82CB-4424-86F5-65B363B05449}" destId="{89D66160-917F-4501-8B33-E03670989B50}" srcOrd="2" destOrd="0" parTransId="{97EFE7B3-A6C6-4B75-A86B-B7B20DE7DB59}" sibTransId="{47302EB5-49F1-490F-B23D-3F1608B7B716}"/>
    <dgm:cxn modelId="{E623382E-766F-4286-839B-3C476F627CCE}" type="presOf" srcId="{484C1E9C-3C8B-4CED-98CD-AE45EAFBEAE2}" destId="{E2C107B8-0E31-48FC-97C4-7F327241CAAD}" srcOrd="0" destOrd="0" presId="urn:microsoft.com/office/officeart/2005/8/layout/vList2"/>
    <dgm:cxn modelId="{EC66B932-4189-4375-8772-3AA806759D93}" type="presOf" srcId="{89D66160-917F-4501-8B33-E03670989B50}" destId="{67302E08-6698-4788-8085-0FEB195309BA}" srcOrd="0" destOrd="0" presId="urn:microsoft.com/office/officeart/2005/8/layout/vList2"/>
    <dgm:cxn modelId="{F110F664-C134-4053-AFBF-B5154A0E8FC0}" type="presOf" srcId="{EE5E08CF-F362-4926-87CD-8585FE635500}" destId="{1D454665-3057-4B02-B862-2E574B980C44}" srcOrd="0" destOrd="0" presId="urn:microsoft.com/office/officeart/2005/8/layout/vList2"/>
    <dgm:cxn modelId="{18C31AAA-D1C7-407F-9B93-391CD431A710}" srcId="{6B687A25-82CB-4424-86F5-65B363B05449}" destId="{484C1E9C-3C8B-4CED-98CD-AE45EAFBEAE2}" srcOrd="1" destOrd="0" parTransId="{12D732BC-27E5-47E1-A6C1-CE1A014FA593}" sibTransId="{F1C7094E-BC6B-47F8-B823-F0DCB07DF5BD}"/>
    <dgm:cxn modelId="{9E71ADE1-2B47-4C72-9B14-735FF8647711}" srcId="{6B687A25-82CB-4424-86F5-65B363B05449}" destId="{EE5E08CF-F362-4926-87CD-8585FE635500}" srcOrd="0" destOrd="0" parTransId="{5F4C8D4B-12EA-4668-8BDD-A01DA7B49C3A}" sibTransId="{D4B9DEC5-5B3F-4BA7-A131-005CC37C2374}"/>
    <dgm:cxn modelId="{4B33006A-F4E7-4A36-96D6-487097C00338}" type="presParOf" srcId="{0DE319C9-0738-4B93-ADEE-4A69A46DEBDD}" destId="{1D454665-3057-4B02-B862-2E574B980C44}" srcOrd="0" destOrd="0" presId="urn:microsoft.com/office/officeart/2005/8/layout/vList2"/>
    <dgm:cxn modelId="{0146661E-73A8-4FC6-8520-C01495D5F2EE}" type="presParOf" srcId="{0DE319C9-0738-4B93-ADEE-4A69A46DEBDD}" destId="{95B8EB5C-CF21-4468-8615-A24E5C5131AE}" srcOrd="1" destOrd="0" presId="urn:microsoft.com/office/officeart/2005/8/layout/vList2"/>
    <dgm:cxn modelId="{FEF48C8B-3FD8-48B9-AC81-60002C3B447B}" type="presParOf" srcId="{0DE319C9-0738-4B93-ADEE-4A69A46DEBDD}" destId="{E2C107B8-0E31-48FC-97C4-7F327241CAAD}" srcOrd="2" destOrd="0" presId="urn:microsoft.com/office/officeart/2005/8/layout/vList2"/>
    <dgm:cxn modelId="{5F4AF10A-AD25-434D-8906-B363B23A7245}" type="presParOf" srcId="{0DE319C9-0738-4B93-ADEE-4A69A46DEBDD}" destId="{AE7CCE5B-5FBD-4F44-961F-A50BD42F40BF}" srcOrd="3" destOrd="0" presId="urn:microsoft.com/office/officeart/2005/8/layout/vList2"/>
    <dgm:cxn modelId="{25FE2048-42E6-4B3E-A22D-36269F927D72}" type="presParOf" srcId="{0DE319C9-0738-4B93-ADEE-4A69A46DEBDD}" destId="{67302E08-6698-4788-8085-0FEB195309B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C3025FD-ECB7-4E49-B180-D9D18DB9A06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00B7B8A-F371-4DB2-94D0-667FFBDA40DC}">
      <dgm:prSet/>
      <dgm:spPr/>
      <dgm:t>
        <a:bodyPr/>
        <a:lstStyle/>
        <a:p>
          <a:r>
            <a:rPr lang="en-US" dirty="0"/>
            <a:t>In UML use cases capture the functional requirements of  the system.</a:t>
          </a:r>
        </a:p>
      </dgm:t>
    </dgm:pt>
    <dgm:pt modelId="{79D17370-748F-4F14-AF4C-204DD7024880}" type="parTrans" cxnId="{A7F18B2B-E957-40A7-ADFF-686572E56213}">
      <dgm:prSet/>
      <dgm:spPr/>
      <dgm:t>
        <a:bodyPr/>
        <a:lstStyle/>
        <a:p>
          <a:endParaRPr lang="en-US"/>
        </a:p>
      </dgm:t>
    </dgm:pt>
    <dgm:pt modelId="{D81A1BD8-CCCA-47C8-8072-6D95BEDF98DC}" type="sibTrans" cxnId="{A7F18B2B-E957-40A7-ADFF-686572E56213}">
      <dgm:prSet/>
      <dgm:spPr/>
      <dgm:t>
        <a:bodyPr/>
        <a:lstStyle/>
        <a:p>
          <a:endParaRPr lang="en-US"/>
        </a:p>
      </dgm:t>
    </dgm:pt>
    <dgm:pt modelId="{FB48D041-DBF9-4F33-AF69-5493ACA671BD}">
      <dgm:prSet/>
      <dgm:spPr/>
      <dgm:t>
        <a:bodyPr/>
        <a:lstStyle/>
        <a:p>
          <a:r>
            <a:rPr lang="en-US" dirty="0"/>
            <a:t>In use-case driven methodologies they drive the  development in all phases after the  requirements analysis.</a:t>
          </a:r>
        </a:p>
      </dgm:t>
    </dgm:pt>
    <dgm:pt modelId="{A8615668-74C7-4693-8647-13822523A544}" type="parTrans" cxnId="{1E1DCD23-148D-438B-AFFF-4FEC0002A870}">
      <dgm:prSet/>
      <dgm:spPr/>
      <dgm:t>
        <a:bodyPr/>
        <a:lstStyle/>
        <a:p>
          <a:endParaRPr lang="en-US"/>
        </a:p>
      </dgm:t>
    </dgm:pt>
    <dgm:pt modelId="{7EF372F4-DC2D-4AC5-8819-AC2D90B2383A}" type="sibTrans" cxnId="{1E1DCD23-148D-438B-AFFF-4FEC0002A870}">
      <dgm:prSet/>
      <dgm:spPr/>
      <dgm:t>
        <a:bodyPr/>
        <a:lstStyle/>
        <a:p>
          <a:endParaRPr lang="en-US"/>
        </a:p>
      </dgm:t>
    </dgm:pt>
    <dgm:pt modelId="{DA5E4F60-FF6E-431C-A5B0-C8A1E9FE1756}">
      <dgm:prSet/>
      <dgm:spPr/>
      <dgm:t>
        <a:bodyPr/>
        <a:lstStyle/>
        <a:p>
          <a:r>
            <a:rPr lang="en-US" dirty="0"/>
            <a:t>During </a:t>
          </a:r>
          <a:r>
            <a:rPr lang="en-US" b="1" dirty="0"/>
            <a:t>analysis</a:t>
          </a:r>
          <a:r>
            <a:rPr lang="en-US" dirty="0"/>
            <a:t>, they are used to capture the required  functionality and to validate this functionality with the  customer.</a:t>
          </a:r>
        </a:p>
      </dgm:t>
    </dgm:pt>
    <dgm:pt modelId="{F9B142C2-FB00-42E3-8372-F6A4A40912F8}" type="parTrans" cxnId="{68B8136C-A6C9-4B36-97B1-74A24E9D6F91}">
      <dgm:prSet/>
      <dgm:spPr/>
      <dgm:t>
        <a:bodyPr/>
        <a:lstStyle/>
        <a:p>
          <a:endParaRPr lang="en-US"/>
        </a:p>
      </dgm:t>
    </dgm:pt>
    <dgm:pt modelId="{A05A996F-D3AB-4F0D-B106-C5FEBE1C4A9D}" type="sibTrans" cxnId="{68B8136C-A6C9-4B36-97B1-74A24E9D6F91}">
      <dgm:prSet/>
      <dgm:spPr/>
      <dgm:t>
        <a:bodyPr/>
        <a:lstStyle/>
        <a:p>
          <a:endParaRPr lang="en-US"/>
        </a:p>
      </dgm:t>
    </dgm:pt>
    <dgm:pt modelId="{92F544BB-0F33-4178-97C8-69E5FA6822C9}">
      <dgm:prSet/>
      <dgm:spPr/>
      <dgm:t>
        <a:bodyPr/>
        <a:lstStyle/>
        <a:p>
          <a:pPr rtl="0"/>
          <a:r>
            <a:rPr lang="en-US" dirty="0"/>
            <a:t>During </a:t>
          </a:r>
          <a:r>
            <a:rPr lang="en-US" b="1" dirty="0"/>
            <a:t>design and implementation</a:t>
          </a:r>
          <a:r>
            <a:rPr lang="en-US" dirty="0"/>
            <a:t>,</a:t>
          </a:r>
          <a:r>
            <a:rPr lang="en-US" dirty="0">
              <a:latin typeface="Tw Cen MT" panose="020B0602020104020603"/>
            </a:rPr>
            <a:t> </a:t>
          </a:r>
          <a:endParaRPr lang="en-US" dirty="0"/>
        </a:p>
      </dgm:t>
    </dgm:pt>
    <dgm:pt modelId="{6458F5DF-45ED-4BED-A3B8-112EB398D84F}" type="parTrans" cxnId="{F8092E69-DAC4-4003-A3CC-CF65466D7F4C}">
      <dgm:prSet/>
      <dgm:spPr/>
      <dgm:t>
        <a:bodyPr/>
        <a:lstStyle/>
        <a:p>
          <a:endParaRPr lang="en-US"/>
        </a:p>
      </dgm:t>
    </dgm:pt>
    <dgm:pt modelId="{09596D4F-B5B3-428D-8C32-EB3BB8F3AC87}" type="sibTrans" cxnId="{F8092E69-DAC4-4003-A3CC-CF65466D7F4C}">
      <dgm:prSet/>
      <dgm:spPr/>
      <dgm:t>
        <a:bodyPr/>
        <a:lstStyle/>
        <a:p>
          <a:endParaRPr lang="en-US"/>
        </a:p>
      </dgm:t>
    </dgm:pt>
    <dgm:pt modelId="{68FBBC2C-A60F-4D9E-B9F2-5F7D580287FD}">
      <dgm:prSet/>
      <dgm:spPr/>
      <dgm:t>
        <a:bodyPr/>
        <a:lstStyle/>
        <a:p>
          <a:pPr rtl="0"/>
          <a:r>
            <a:rPr lang="en-US" dirty="0">
              <a:latin typeface="Tw Cen MT" panose="020B0602020104020603"/>
            </a:rPr>
            <a:t>Use cases must be</a:t>
          </a:r>
          <a:r>
            <a:rPr lang="en-US" dirty="0"/>
            <a:t> realized in the construction.</a:t>
          </a:r>
        </a:p>
      </dgm:t>
    </dgm:pt>
    <dgm:pt modelId="{98A409EC-BBF4-4747-856B-417AC4DCD37E}" type="parTrans" cxnId="{E97443A2-945B-4510-B708-8BD230D9FCD5}">
      <dgm:prSet/>
      <dgm:spPr/>
      <dgm:t>
        <a:bodyPr/>
        <a:lstStyle/>
        <a:p>
          <a:endParaRPr lang="en-US"/>
        </a:p>
      </dgm:t>
    </dgm:pt>
    <dgm:pt modelId="{D35AEA27-D808-4A5B-A368-1320432715F3}" type="sibTrans" cxnId="{E97443A2-945B-4510-B708-8BD230D9FCD5}">
      <dgm:prSet/>
      <dgm:spPr/>
      <dgm:t>
        <a:bodyPr/>
        <a:lstStyle/>
        <a:p>
          <a:endParaRPr lang="en-US"/>
        </a:p>
      </dgm:t>
    </dgm:pt>
    <dgm:pt modelId="{F469D70D-0CC0-47AA-9CFE-DCA690877295}">
      <dgm:prSet/>
      <dgm:spPr/>
      <dgm:t>
        <a:bodyPr/>
        <a:lstStyle/>
        <a:p>
          <a:r>
            <a:rPr lang="en-US" dirty="0"/>
            <a:t>During </a:t>
          </a:r>
          <a:r>
            <a:rPr lang="en-US" b="1" dirty="0"/>
            <a:t>testing</a:t>
          </a:r>
          <a:r>
            <a:rPr lang="en-US" dirty="0"/>
            <a:t>, the use cases verify the system; they  become the test cases.</a:t>
          </a:r>
        </a:p>
      </dgm:t>
    </dgm:pt>
    <dgm:pt modelId="{C06D5579-68E9-401D-B485-85C8C495E7DA}" type="parTrans" cxnId="{C563B164-2DE3-4E43-A29F-55C5D7E5CE5C}">
      <dgm:prSet/>
      <dgm:spPr/>
      <dgm:t>
        <a:bodyPr/>
        <a:lstStyle/>
        <a:p>
          <a:endParaRPr lang="en-US"/>
        </a:p>
      </dgm:t>
    </dgm:pt>
    <dgm:pt modelId="{83F80E1D-E4B2-49A9-9DCF-3CE7AF479C24}" type="sibTrans" cxnId="{C563B164-2DE3-4E43-A29F-55C5D7E5CE5C}">
      <dgm:prSet/>
      <dgm:spPr/>
      <dgm:t>
        <a:bodyPr/>
        <a:lstStyle/>
        <a:p>
          <a:endParaRPr lang="en-US"/>
        </a:p>
      </dgm:t>
    </dgm:pt>
    <dgm:pt modelId="{491831E0-2819-4B5E-9DF6-4A06A42B906E}" type="pres">
      <dgm:prSet presAssocID="{2C3025FD-ECB7-4E49-B180-D9D18DB9A063}" presName="root" presStyleCnt="0">
        <dgm:presLayoutVars>
          <dgm:dir/>
          <dgm:resizeHandles val="exact"/>
        </dgm:presLayoutVars>
      </dgm:prSet>
      <dgm:spPr/>
    </dgm:pt>
    <dgm:pt modelId="{B65EA1A6-936F-4289-971D-8BBC5122DE8A}" type="pres">
      <dgm:prSet presAssocID="{D00B7B8A-F371-4DB2-94D0-667FFBDA40DC}" presName="compNode" presStyleCnt="0"/>
      <dgm:spPr/>
    </dgm:pt>
    <dgm:pt modelId="{03F97064-58AE-4D68-9EB7-572B913568D8}" type="pres">
      <dgm:prSet presAssocID="{D00B7B8A-F371-4DB2-94D0-667FFBDA40DC}" presName="bgRect" presStyleLbl="bgShp" presStyleIdx="0" presStyleCnt="6"/>
      <dgm:spPr/>
    </dgm:pt>
    <dgm:pt modelId="{E2BB9614-7554-4A69-B056-1AF2F169657C}" type="pres">
      <dgm:prSet presAssocID="{D00B7B8A-F371-4DB2-94D0-667FFBDA40D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D113D1F1-05FD-48B3-9360-E3C29669DB1B}" type="pres">
      <dgm:prSet presAssocID="{D00B7B8A-F371-4DB2-94D0-667FFBDA40DC}" presName="spaceRect" presStyleCnt="0"/>
      <dgm:spPr/>
    </dgm:pt>
    <dgm:pt modelId="{69B556B8-5969-467D-9E24-9E32719D83C0}" type="pres">
      <dgm:prSet presAssocID="{D00B7B8A-F371-4DB2-94D0-667FFBDA40DC}" presName="parTx" presStyleLbl="revTx" presStyleIdx="0" presStyleCnt="6">
        <dgm:presLayoutVars>
          <dgm:chMax val="0"/>
          <dgm:chPref val="0"/>
        </dgm:presLayoutVars>
      </dgm:prSet>
      <dgm:spPr/>
    </dgm:pt>
    <dgm:pt modelId="{7BB2B14B-1567-4C08-BE20-5DD8B86B399A}" type="pres">
      <dgm:prSet presAssocID="{D81A1BD8-CCCA-47C8-8072-6D95BEDF98DC}" presName="sibTrans" presStyleCnt="0"/>
      <dgm:spPr/>
    </dgm:pt>
    <dgm:pt modelId="{14BDBE95-B63B-4D3B-AF9A-47A53850C367}" type="pres">
      <dgm:prSet presAssocID="{FB48D041-DBF9-4F33-AF69-5493ACA671BD}" presName="compNode" presStyleCnt="0"/>
      <dgm:spPr/>
    </dgm:pt>
    <dgm:pt modelId="{9B47B239-7FEE-44B3-9DDA-E80AA464BA56}" type="pres">
      <dgm:prSet presAssocID="{FB48D041-DBF9-4F33-AF69-5493ACA671BD}" presName="bgRect" presStyleLbl="bgShp" presStyleIdx="1" presStyleCnt="6"/>
      <dgm:spPr/>
    </dgm:pt>
    <dgm:pt modelId="{292B2914-894E-4FBC-ABDE-91423C7F1C3B}" type="pres">
      <dgm:prSet presAssocID="{FB48D041-DBF9-4F33-AF69-5493ACA671B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9889D35-47E7-4D8F-90EC-04E4EC5AACB8}" type="pres">
      <dgm:prSet presAssocID="{FB48D041-DBF9-4F33-AF69-5493ACA671BD}" presName="spaceRect" presStyleCnt="0"/>
      <dgm:spPr/>
    </dgm:pt>
    <dgm:pt modelId="{31D636C4-5C6A-4116-BC44-3728B234913A}" type="pres">
      <dgm:prSet presAssocID="{FB48D041-DBF9-4F33-AF69-5493ACA671BD}" presName="parTx" presStyleLbl="revTx" presStyleIdx="1" presStyleCnt="6">
        <dgm:presLayoutVars>
          <dgm:chMax val="0"/>
          <dgm:chPref val="0"/>
        </dgm:presLayoutVars>
      </dgm:prSet>
      <dgm:spPr/>
    </dgm:pt>
    <dgm:pt modelId="{23DFFFDB-DD30-49F8-B132-715E9D5A0D47}" type="pres">
      <dgm:prSet presAssocID="{7EF372F4-DC2D-4AC5-8819-AC2D90B2383A}" presName="sibTrans" presStyleCnt="0"/>
      <dgm:spPr/>
    </dgm:pt>
    <dgm:pt modelId="{E3FD9202-1389-4B62-AC1A-6F33C32C88C4}" type="pres">
      <dgm:prSet presAssocID="{DA5E4F60-FF6E-431C-A5B0-C8A1E9FE1756}" presName="compNode" presStyleCnt="0"/>
      <dgm:spPr/>
    </dgm:pt>
    <dgm:pt modelId="{D0108AA1-1740-4F01-A136-1B08A126AC11}" type="pres">
      <dgm:prSet presAssocID="{DA5E4F60-FF6E-431C-A5B0-C8A1E9FE1756}" presName="bgRect" presStyleLbl="bgShp" presStyleIdx="2" presStyleCnt="6"/>
      <dgm:spPr/>
    </dgm:pt>
    <dgm:pt modelId="{78DEEE9D-E719-463D-8693-073B3FA81AFA}" type="pres">
      <dgm:prSet presAssocID="{DA5E4F60-FF6E-431C-A5B0-C8A1E9FE175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AD05C18B-5509-4E62-B6C2-7DD20C2F5803}" type="pres">
      <dgm:prSet presAssocID="{DA5E4F60-FF6E-431C-A5B0-C8A1E9FE1756}" presName="spaceRect" presStyleCnt="0"/>
      <dgm:spPr/>
    </dgm:pt>
    <dgm:pt modelId="{6B885419-A59B-4DA2-A18B-3BECEA794FBF}" type="pres">
      <dgm:prSet presAssocID="{DA5E4F60-FF6E-431C-A5B0-C8A1E9FE1756}" presName="parTx" presStyleLbl="revTx" presStyleIdx="2" presStyleCnt="6">
        <dgm:presLayoutVars>
          <dgm:chMax val="0"/>
          <dgm:chPref val="0"/>
        </dgm:presLayoutVars>
      </dgm:prSet>
      <dgm:spPr/>
    </dgm:pt>
    <dgm:pt modelId="{AF1B1CD1-A651-4C30-BA29-022E171197AD}" type="pres">
      <dgm:prSet presAssocID="{A05A996F-D3AB-4F0D-B106-C5FEBE1C4A9D}" presName="sibTrans" presStyleCnt="0"/>
      <dgm:spPr/>
    </dgm:pt>
    <dgm:pt modelId="{AD9FF47F-8393-4DD5-836B-FB9DE392C108}" type="pres">
      <dgm:prSet presAssocID="{92F544BB-0F33-4178-97C8-69E5FA6822C9}" presName="compNode" presStyleCnt="0"/>
      <dgm:spPr/>
    </dgm:pt>
    <dgm:pt modelId="{F905F594-564A-4EFA-AA22-07648A91F9ED}" type="pres">
      <dgm:prSet presAssocID="{92F544BB-0F33-4178-97C8-69E5FA6822C9}" presName="bgRect" presStyleLbl="bgShp" presStyleIdx="3" presStyleCnt="6"/>
      <dgm:spPr/>
    </dgm:pt>
    <dgm:pt modelId="{2F3FC0B0-8753-4C4A-8B91-A9F03091A861}" type="pres">
      <dgm:prSet presAssocID="{92F544BB-0F33-4178-97C8-69E5FA6822C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34D4FABA-4072-495D-B532-0FB745A33A04}" type="pres">
      <dgm:prSet presAssocID="{92F544BB-0F33-4178-97C8-69E5FA6822C9}" presName="spaceRect" presStyleCnt="0"/>
      <dgm:spPr/>
    </dgm:pt>
    <dgm:pt modelId="{21B3C92A-E747-454A-8262-7951C836FA97}" type="pres">
      <dgm:prSet presAssocID="{92F544BB-0F33-4178-97C8-69E5FA6822C9}" presName="parTx" presStyleLbl="revTx" presStyleIdx="3" presStyleCnt="6">
        <dgm:presLayoutVars>
          <dgm:chMax val="0"/>
          <dgm:chPref val="0"/>
        </dgm:presLayoutVars>
      </dgm:prSet>
      <dgm:spPr/>
    </dgm:pt>
    <dgm:pt modelId="{7C9497E6-6794-43E5-B105-28F22244F39B}" type="pres">
      <dgm:prSet presAssocID="{09596D4F-B5B3-428D-8C32-EB3BB8F3AC87}" presName="sibTrans" presStyleCnt="0"/>
      <dgm:spPr/>
    </dgm:pt>
    <dgm:pt modelId="{13D751AA-3664-4FE6-A448-A6E1060F3050}" type="pres">
      <dgm:prSet presAssocID="{68FBBC2C-A60F-4D9E-B9F2-5F7D580287FD}" presName="compNode" presStyleCnt="0"/>
      <dgm:spPr/>
    </dgm:pt>
    <dgm:pt modelId="{ED875A98-D0DB-484F-BB4C-A7F0DD4BE53C}" type="pres">
      <dgm:prSet presAssocID="{68FBBC2C-A60F-4D9E-B9F2-5F7D580287FD}" presName="bgRect" presStyleLbl="bgShp" presStyleIdx="4" presStyleCnt="6"/>
      <dgm:spPr/>
    </dgm:pt>
    <dgm:pt modelId="{56FF6DBA-C87D-4C1A-80B1-EAF691E2C18A}" type="pres">
      <dgm:prSet presAssocID="{68FBBC2C-A60F-4D9E-B9F2-5F7D580287F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xcavator"/>
        </a:ext>
      </dgm:extLst>
    </dgm:pt>
    <dgm:pt modelId="{27D94730-D631-4346-A0C2-2E6E93D55B19}" type="pres">
      <dgm:prSet presAssocID="{68FBBC2C-A60F-4D9E-B9F2-5F7D580287FD}" presName="spaceRect" presStyleCnt="0"/>
      <dgm:spPr/>
    </dgm:pt>
    <dgm:pt modelId="{96126178-234E-4E49-9408-49599F3754E2}" type="pres">
      <dgm:prSet presAssocID="{68FBBC2C-A60F-4D9E-B9F2-5F7D580287FD}" presName="parTx" presStyleLbl="revTx" presStyleIdx="4" presStyleCnt="6">
        <dgm:presLayoutVars>
          <dgm:chMax val="0"/>
          <dgm:chPref val="0"/>
        </dgm:presLayoutVars>
      </dgm:prSet>
      <dgm:spPr/>
    </dgm:pt>
    <dgm:pt modelId="{A79DDA61-502A-47C0-A5CA-FB316508F70F}" type="pres">
      <dgm:prSet presAssocID="{D35AEA27-D808-4A5B-A368-1320432715F3}" presName="sibTrans" presStyleCnt="0"/>
      <dgm:spPr/>
    </dgm:pt>
    <dgm:pt modelId="{F9A505FC-87A6-4F33-98CB-CFEDA3214645}" type="pres">
      <dgm:prSet presAssocID="{F469D70D-0CC0-47AA-9CFE-DCA690877295}" presName="compNode" presStyleCnt="0"/>
      <dgm:spPr/>
    </dgm:pt>
    <dgm:pt modelId="{6E285BD0-A8D9-4A18-8D47-A2BF85742E1C}" type="pres">
      <dgm:prSet presAssocID="{F469D70D-0CC0-47AA-9CFE-DCA690877295}" presName="bgRect" presStyleLbl="bgShp" presStyleIdx="5" presStyleCnt="6"/>
      <dgm:spPr/>
    </dgm:pt>
    <dgm:pt modelId="{484534EF-955B-4A52-B3CA-E6E827B8B99E}" type="pres">
      <dgm:prSet presAssocID="{F469D70D-0CC0-47AA-9CFE-DCA69087729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st tubes"/>
        </a:ext>
      </dgm:extLst>
    </dgm:pt>
    <dgm:pt modelId="{294F0554-EF35-49E4-93A8-EA3FEE31F9E5}" type="pres">
      <dgm:prSet presAssocID="{F469D70D-0CC0-47AA-9CFE-DCA690877295}" presName="spaceRect" presStyleCnt="0"/>
      <dgm:spPr/>
    </dgm:pt>
    <dgm:pt modelId="{6CB31D66-6694-4553-BF38-F3777BA9D2CD}" type="pres">
      <dgm:prSet presAssocID="{F469D70D-0CC0-47AA-9CFE-DCA690877295}" presName="parTx" presStyleLbl="revTx" presStyleIdx="5" presStyleCnt="6">
        <dgm:presLayoutVars>
          <dgm:chMax val="0"/>
          <dgm:chPref val="0"/>
        </dgm:presLayoutVars>
      </dgm:prSet>
      <dgm:spPr/>
    </dgm:pt>
  </dgm:ptLst>
  <dgm:cxnLst>
    <dgm:cxn modelId="{8F6CEA02-7977-4714-A62E-2142CACC542B}" type="presOf" srcId="{2C3025FD-ECB7-4E49-B180-D9D18DB9A063}" destId="{491831E0-2819-4B5E-9DF6-4A06A42B906E}" srcOrd="0" destOrd="0" presId="urn:microsoft.com/office/officeart/2018/2/layout/IconVerticalSolidList"/>
    <dgm:cxn modelId="{A9F4AB06-EB9F-4D0A-9F7E-84EAC898FB3D}" type="presOf" srcId="{FB48D041-DBF9-4F33-AF69-5493ACA671BD}" destId="{31D636C4-5C6A-4116-BC44-3728B234913A}" srcOrd="0" destOrd="0" presId="urn:microsoft.com/office/officeart/2018/2/layout/IconVerticalSolidList"/>
    <dgm:cxn modelId="{2DD3E00A-432F-4B58-9253-398119F169B7}" type="presOf" srcId="{68FBBC2C-A60F-4D9E-B9F2-5F7D580287FD}" destId="{96126178-234E-4E49-9408-49599F3754E2}" srcOrd="0" destOrd="0" presId="urn:microsoft.com/office/officeart/2018/2/layout/IconVerticalSolidList"/>
    <dgm:cxn modelId="{F5D4121F-A730-4B66-BF10-4638390033A5}" type="presOf" srcId="{92F544BB-0F33-4178-97C8-69E5FA6822C9}" destId="{21B3C92A-E747-454A-8262-7951C836FA97}" srcOrd="0" destOrd="0" presId="urn:microsoft.com/office/officeart/2018/2/layout/IconVerticalSolidList"/>
    <dgm:cxn modelId="{1E1DCD23-148D-438B-AFFF-4FEC0002A870}" srcId="{2C3025FD-ECB7-4E49-B180-D9D18DB9A063}" destId="{FB48D041-DBF9-4F33-AF69-5493ACA671BD}" srcOrd="1" destOrd="0" parTransId="{A8615668-74C7-4693-8647-13822523A544}" sibTransId="{7EF372F4-DC2D-4AC5-8819-AC2D90B2383A}"/>
    <dgm:cxn modelId="{A7F18B2B-E957-40A7-ADFF-686572E56213}" srcId="{2C3025FD-ECB7-4E49-B180-D9D18DB9A063}" destId="{D00B7B8A-F371-4DB2-94D0-667FFBDA40DC}" srcOrd="0" destOrd="0" parTransId="{79D17370-748F-4F14-AF4C-204DD7024880}" sibTransId="{D81A1BD8-CCCA-47C8-8072-6D95BEDF98DC}"/>
    <dgm:cxn modelId="{C995A232-CB87-41E7-8CEE-2EA7C5C6FD83}" type="presOf" srcId="{DA5E4F60-FF6E-431C-A5B0-C8A1E9FE1756}" destId="{6B885419-A59B-4DA2-A18B-3BECEA794FBF}" srcOrd="0" destOrd="0" presId="urn:microsoft.com/office/officeart/2018/2/layout/IconVerticalSolidList"/>
    <dgm:cxn modelId="{C563B164-2DE3-4E43-A29F-55C5D7E5CE5C}" srcId="{2C3025FD-ECB7-4E49-B180-D9D18DB9A063}" destId="{F469D70D-0CC0-47AA-9CFE-DCA690877295}" srcOrd="5" destOrd="0" parTransId="{C06D5579-68E9-401D-B485-85C8C495E7DA}" sibTransId="{83F80E1D-E4B2-49A9-9DCF-3CE7AF479C24}"/>
    <dgm:cxn modelId="{F8092E69-DAC4-4003-A3CC-CF65466D7F4C}" srcId="{2C3025FD-ECB7-4E49-B180-D9D18DB9A063}" destId="{92F544BB-0F33-4178-97C8-69E5FA6822C9}" srcOrd="3" destOrd="0" parTransId="{6458F5DF-45ED-4BED-A3B8-112EB398D84F}" sibTransId="{09596D4F-B5B3-428D-8C32-EB3BB8F3AC87}"/>
    <dgm:cxn modelId="{68B8136C-A6C9-4B36-97B1-74A24E9D6F91}" srcId="{2C3025FD-ECB7-4E49-B180-D9D18DB9A063}" destId="{DA5E4F60-FF6E-431C-A5B0-C8A1E9FE1756}" srcOrd="2" destOrd="0" parTransId="{F9B142C2-FB00-42E3-8372-F6A4A40912F8}" sibTransId="{A05A996F-D3AB-4F0D-B106-C5FEBE1C4A9D}"/>
    <dgm:cxn modelId="{CF3A537F-ACA5-470B-8961-3C407AD13B4E}" type="presOf" srcId="{F469D70D-0CC0-47AA-9CFE-DCA690877295}" destId="{6CB31D66-6694-4553-BF38-F3777BA9D2CD}" srcOrd="0" destOrd="0" presId="urn:microsoft.com/office/officeart/2018/2/layout/IconVerticalSolidList"/>
    <dgm:cxn modelId="{E97443A2-945B-4510-B708-8BD230D9FCD5}" srcId="{2C3025FD-ECB7-4E49-B180-D9D18DB9A063}" destId="{68FBBC2C-A60F-4D9E-B9F2-5F7D580287FD}" srcOrd="4" destOrd="0" parTransId="{98A409EC-BBF4-4747-856B-417AC4DCD37E}" sibTransId="{D35AEA27-D808-4A5B-A368-1320432715F3}"/>
    <dgm:cxn modelId="{583FAEB5-6A43-41FB-AEA0-73A1E3E6C49D}" type="presOf" srcId="{D00B7B8A-F371-4DB2-94D0-667FFBDA40DC}" destId="{69B556B8-5969-467D-9E24-9E32719D83C0}" srcOrd="0" destOrd="0" presId="urn:microsoft.com/office/officeart/2018/2/layout/IconVerticalSolidList"/>
    <dgm:cxn modelId="{EA4DBAD5-6512-4DDC-88DD-3E5BE9951865}" type="presParOf" srcId="{491831E0-2819-4B5E-9DF6-4A06A42B906E}" destId="{B65EA1A6-936F-4289-971D-8BBC5122DE8A}" srcOrd="0" destOrd="0" presId="urn:microsoft.com/office/officeart/2018/2/layout/IconVerticalSolidList"/>
    <dgm:cxn modelId="{359A24FE-A99F-4FE0-A98A-881663185CCB}" type="presParOf" srcId="{B65EA1A6-936F-4289-971D-8BBC5122DE8A}" destId="{03F97064-58AE-4D68-9EB7-572B913568D8}" srcOrd="0" destOrd="0" presId="urn:microsoft.com/office/officeart/2018/2/layout/IconVerticalSolidList"/>
    <dgm:cxn modelId="{A05E2B6E-5F51-4FE0-A2BA-EAC1A6825101}" type="presParOf" srcId="{B65EA1A6-936F-4289-971D-8BBC5122DE8A}" destId="{E2BB9614-7554-4A69-B056-1AF2F169657C}" srcOrd="1" destOrd="0" presId="urn:microsoft.com/office/officeart/2018/2/layout/IconVerticalSolidList"/>
    <dgm:cxn modelId="{36972102-4FA7-4A04-B231-0501096DECB8}" type="presParOf" srcId="{B65EA1A6-936F-4289-971D-8BBC5122DE8A}" destId="{D113D1F1-05FD-48B3-9360-E3C29669DB1B}" srcOrd="2" destOrd="0" presId="urn:microsoft.com/office/officeart/2018/2/layout/IconVerticalSolidList"/>
    <dgm:cxn modelId="{401A0828-0819-4635-AD13-AB15E7ABFA64}" type="presParOf" srcId="{B65EA1A6-936F-4289-971D-8BBC5122DE8A}" destId="{69B556B8-5969-467D-9E24-9E32719D83C0}" srcOrd="3" destOrd="0" presId="urn:microsoft.com/office/officeart/2018/2/layout/IconVerticalSolidList"/>
    <dgm:cxn modelId="{591902F2-1F90-49A1-85B5-85DE05D4EC94}" type="presParOf" srcId="{491831E0-2819-4B5E-9DF6-4A06A42B906E}" destId="{7BB2B14B-1567-4C08-BE20-5DD8B86B399A}" srcOrd="1" destOrd="0" presId="urn:microsoft.com/office/officeart/2018/2/layout/IconVerticalSolidList"/>
    <dgm:cxn modelId="{8AA0A830-F373-4EE3-BF73-83E87A648F85}" type="presParOf" srcId="{491831E0-2819-4B5E-9DF6-4A06A42B906E}" destId="{14BDBE95-B63B-4D3B-AF9A-47A53850C367}" srcOrd="2" destOrd="0" presId="urn:microsoft.com/office/officeart/2018/2/layout/IconVerticalSolidList"/>
    <dgm:cxn modelId="{AF23CB7B-F724-4AA4-A4C2-73E130CE65C6}" type="presParOf" srcId="{14BDBE95-B63B-4D3B-AF9A-47A53850C367}" destId="{9B47B239-7FEE-44B3-9DDA-E80AA464BA56}" srcOrd="0" destOrd="0" presId="urn:microsoft.com/office/officeart/2018/2/layout/IconVerticalSolidList"/>
    <dgm:cxn modelId="{6173F8F9-FD0A-41C4-82B5-6EADD27E5CC4}" type="presParOf" srcId="{14BDBE95-B63B-4D3B-AF9A-47A53850C367}" destId="{292B2914-894E-4FBC-ABDE-91423C7F1C3B}" srcOrd="1" destOrd="0" presId="urn:microsoft.com/office/officeart/2018/2/layout/IconVerticalSolidList"/>
    <dgm:cxn modelId="{EE6009E4-2BA6-48B4-A030-ACE84CC3DDA1}" type="presParOf" srcId="{14BDBE95-B63B-4D3B-AF9A-47A53850C367}" destId="{29889D35-47E7-4D8F-90EC-04E4EC5AACB8}" srcOrd="2" destOrd="0" presId="urn:microsoft.com/office/officeart/2018/2/layout/IconVerticalSolidList"/>
    <dgm:cxn modelId="{96FBDDE5-71FB-4B52-A121-B16EAEB60BCE}" type="presParOf" srcId="{14BDBE95-B63B-4D3B-AF9A-47A53850C367}" destId="{31D636C4-5C6A-4116-BC44-3728B234913A}" srcOrd="3" destOrd="0" presId="urn:microsoft.com/office/officeart/2018/2/layout/IconVerticalSolidList"/>
    <dgm:cxn modelId="{5292BE01-C772-48E2-A76F-0E5BC53E2EE7}" type="presParOf" srcId="{491831E0-2819-4B5E-9DF6-4A06A42B906E}" destId="{23DFFFDB-DD30-49F8-B132-715E9D5A0D47}" srcOrd="3" destOrd="0" presId="urn:microsoft.com/office/officeart/2018/2/layout/IconVerticalSolidList"/>
    <dgm:cxn modelId="{C545EBB1-270A-436F-9A28-C21AA14DB492}" type="presParOf" srcId="{491831E0-2819-4B5E-9DF6-4A06A42B906E}" destId="{E3FD9202-1389-4B62-AC1A-6F33C32C88C4}" srcOrd="4" destOrd="0" presId="urn:microsoft.com/office/officeart/2018/2/layout/IconVerticalSolidList"/>
    <dgm:cxn modelId="{1FDB7ECD-297F-4844-9E23-9D748F588D6C}" type="presParOf" srcId="{E3FD9202-1389-4B62-AC1A-6F33C32C88C4}" destId="{D0108AA1-1740-4F01-A136-1B08A126AC11}" srcOrd="0" destOrd="0" presId="urn:microsoft.com/office/officeart/2018/2/layout/IconVerticalSolidList"/>
    <dgm:cxn modelId="{06D5CBC7-8E0A-4501-ABC6-87B75B9AE6FA}" type="presParOf" srcId="{E3FD9202-1389-4B62-AC1A-6F33C32C88C4}" destId="{78DEEE9D-E719-463D-8693-073B3FA81AFA}" srcOrd="1" destOrd="0" presId="urn:microsoft.com/office/officeart/2018/2/layout/IconVerticalSolidList"/>
    <dgm:cxn modelId="{F1A4F776-CDD6-4E65-8590-C0114B862235}" type="presParOf" srcId="{E3FD9202-1389-4B62-AC1A-6F33C32C88C4}" destId="{AD05C18B-5509-4E62-B6C2-7DD20C2F5803}" srcOrd="2" destOrd="0" presId="urn:microsoft.com/office/officeart/2018/2/layout/IconVerticalSolidList"/>
    <dgm:cxn modelId="{B2A78BA2-1A49-4AC4-B207-339B060B2FE7}" type="presParOf" srcId="{E3FD9202-1389-4B62-AC1A-6F33C32C88C4}" destId="{6B885419-A59B-4DA2-A18B-3BECEA794FBF}" srcOrd="3" destOrd="0" presId="urn:microsoft.com/office/officeart/2018/2/layout/IconVerticalSolidList"/>
    <dgm:cxn modelId="{954F24AE-1FB0-4CB2-8F92-7C3AC5DE9363}" type="presParOf" srcId="{491831E0-2819-4B5E-9DF6-4A06A42B906E}" destId="{AF1B1CD1-A651-4C30-BA29-022E171197AD}" srcOrd="5" destOrd="0" presId="urn:microsoft.com/office/officeart/2018/2/layout/IconVerticalSolidList"/>
    <dgm:cxn modelId="{D4913941-A4AB-4DDA-B251-52E8ACC3E72F}" type="presParOf" srcId="{491831E0-2819-4B5E-9DF6-4A06A42B906E}" destId="{AD9FF47F-8393-4DD5-836B-FB9DE392C108}" srcOrd="6" destOrd="0" presId="urn:microsoft.com/office/officeart/2018/2/layout/IconVerticalSolidList"/>
    <dgm:cxn modelId="{3F0DB266-AAA7-4640-810E-B182BE2B8A68}" type="presParOf" srcId="{AD9FF47F-8393-4DD5-836B-FB9DE392C108}" destId="{F905F594-564A-4EFA-AA22-07648A91F9ED}" srcOrd="0" destOrd="0" presId="urn:microsoft.com/office/officeart/2018/2/layout/IconVerticalSolidList"/>
    <dgm:cxn modelId="{4F3B6910-F56D-4306-A7B3-867919168BE2}" type="presParOf" srcId="{AD9FF47F-8393-4DD5-836B-FB9DE392C108}" destId="{2F3FC0B0-8753-4C4A-8B91-A9F03091A861}" srcOrd="1" destOrd="0" presId="urn:microsoft.com/office/officeart/2018/2/layout/IconVerticalSolidList"/>
    <dgm:cxn modelId="{6BE3B4F6-6F50-47B6-B6DD-3F0A25903352}" type="presParOf" srcId="{AD9FF47F-8393-4DD5-836B-FB9DE392C108}" destId="{34D4FABA-4072-495D-B532-0FB745A33A04}" srcOrd="2" destOrd="0" presId="urn:microsoft.com/office/officeart/2018/2/layout/IconVerticalSolidList"/>
    <dgm:cxn modelId="{FA7472A2-8041-401B-A869-D9ED8C3CB580}" type="presParOf" srcId="{AD9FF47F-8393-4DD5-836B-FB9DE392C108}" destId="{21B3C92A-E747-454A-8262-7951C836FA97}" srcOrd="3" destOrd="0" presId="urn:microsoft.com/office/officeart/2018/2/layout/IconVerticalSolidList"/>
    <dgm:cxn modelId="{918C2D93-3E7B-4A18-87CD-24EA54911B6D}" type="presParOf" srcId="{491831E0-2819-4B5E-9DF6-4A06A42B906E}" destId="{7C9497E6-6794-43E5-B105-28F22244F39B}" srcOrd="7" destOrd="0" presId="urn:microsoft.com/office/officeart/2018/2/layout/IconVerticalSolidList"/>
    <dgm:cxn modelId="{06CE5D3D-18A0-49AD-A3BE-D731D175EBC2}" type="presParOf" srcId="{491831E0-2819-4B5E-9DF6-4A06A42B906E}" destId="{13D751AA-3664-4FE6-A448-A6E1060F3050}" srcOrd="8" destOrd="0" presId="urn:microsoft.com/office/officeart/2018/2/layout/IconVerticalSolidList"/>
    <dgm:cxn modelId="{C408C316-3A88-4A9F-AC2E-979BC3BDE96F}" type="presParOf" srcId="{13D751AA-3664-4FE6-A448-A6E1060F3050}" destId="{ED875A98-D0DB-484F-BB4C-A7F0DD4BE53C}" srcOrd="0" destOrd="0" presId="urn:microsoft.com/office/officeart/2018/2/layout/IconVerticalSolidList"/>
    <dgm:cxn modelId="{85E87FE2-ABA9-4501-A4C4-B8E0960BEB85}" type="presParOf" srcId="{13D751AA-3664-4FE6-A448-A6E1060F3050}" destId="{56FF6DBA-C87D-4C1A-80B1-EAF691E2C18A}" srcOrd="1" destOrd="0" presId="urn:microsoft.com/office/officeart/2018/2/layout/IconVerticalSolidList"/>
    <dgm:cxn modelId="{053943A6-E29A-4AD6-91E1-3F1322E6E5BC}" type="presParOf" srcId="{13D751AA-3664-4FE6-A448-A6E1060F3050}" destId="{27D94730-D631-4346-A0C2-2E6E93D55B19}" srcOrd="2" destOrd="0" presId="urn:microsoft.com/office/officeart/2018/2/layout/IconVerticalSolidList"/>
    <dgm:cxn modelId="{7A76F06A-BD48-4729-B88D-2212C0B1FB6F}" type="presParOf" srcId="{13D751AA-3664-4FE6-A448-A6E1060F3050}" destId="{96126178-234E-4E49-9408-49599F3754E2}" srcOrd="3" destOrd="0" presId="urn:microsoft.com/office/officeart/2018/2/layout/IconVerticalSolidList"/>
    <dgm:cxn modelId="{7C893FA1-8F31-40A5-9C9D-FDA40DC7C1AE}" type="presParOf" srcId="{491831E0-2819-4B5E-9DF6-4A06A42B906E}" destId="{A79DDA61-502A-47C0-A5CA-FB316508F70F}" srcOrd="9" destOrd="0" presId="urn:microsoft.com/office/officeart/2018/2/layout/IconVerticalSolidList"/>
    <dgm:cxn modelId="{B20CFF50-3208-4150-857B-AF15C9DB18A4}" type="presParOf" srcId="{491831E0-2819-4B5E-9DF6-4A06A42B906E}" destId="{F9A505FC-87A6-4F33-98CB-CFEDA3214645}" srcOrd="10" destOrd="0" presId="urn:microsoft.com/office/officeart/2018/2/layout/IconVerticalSolidList"/>
    <dgm:cxn modelId="{F369DC54-810D-4365-88DF-BAFF9BCF0AE2}" type="presParOf" srcId="{F9A505FC-87A6-4F33-98CB-CFEDA3214645}" destId="{6E285BD0-A8D9-4A18-8D47-A2BF85742E1C}" srcOrd="0" destOrd="0" presId="urn:microsoft.com/office/officeart/2018/2/layout/IconVerticalSolidList"/>
    <dgm:cxn modelId="{72CA2F2B-660B-4FD5-9422-FB50DD4DF164}" type="presParOf" srcId="{F9A505FC-87A6-4F33-98CB-CFEDA3214645}" destId="{484534EF-955B-4A52-B3CA-E6E827B8B99E}" srcOrd="1" destOrd="0" presId="urn:microsoft.com/office/officeart/2018/2/layout/IconVerticalSolidList"/>
    <dgm:cxn modelId="{F5E9743D-8C5F-46FF-B1D7-B1EBC6D4E57D}" type="presParOf" srcId="{F9A505FC-87A6-4F33-98CB-CFEDA3214645}" destId="{294F0554-EF35-49E4-93A8-EA3FEE31F9E5}" srcOrd="2" destOrd="0" presId="urn:microsoft.com/office/officeart/2018/2/layout/IconVerticalSolidList"/>
    <dgm:cxn modelId="{1250E34A-3373-4D3A-AC03-AAC164A0BF66}" type="presParOf" srcId="{F9A505FC-87A6-4F33-98CB-CFEDA3214645}" destId="{6CB31D66-6694-4553-BF38-F3777BA9D2C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67D75F0-3F7C-4044-884A-6993A4670305}" type="doc">
      <dgm:prSet loTypeId="urn:microsoft.com/office/officeart/2005/8/layout/process4" loCatId="process" qsTypeId="urn:microsoft.com/office/officeart/2005/8/quickstyle/simple2" qsCatId="simple" csTypeId="urn:microsoft.com/office/officeart/2005/8/colors/colorful5" csCatId="colorful" phldr="1"/>
      <dgm:spPr/>
      <dgm:t>
        <a:bodyPr/>
        <a:lstStyle/>
        <a:p>
          <a:endParaRPr lang="en-US"/>
        </a:p>
      </dgm:t>
    </dgm:pt>
    <dgm:pt modelId="{59C895B4-80BA-4A2F-8B2C-342685D116CE}">
      <dgm:prSet/>
      <dgm:spPr/>
      <dgm:t>
        <a:bodyPr/>
        <a:lstStyle/>
        <a:p>
          <a:pPr>
            <a:lnSpc>
              <a:spcPct val="100000"/>
            </a:lnSpc>
          </a:pPr>
          <a:r>
            <a:rPr lang="en-US" dirty="0"/>
            <a:t>This means that you consider a </a:t>
          </a:r>
          <a:r>
            <a:rPr lang="en-US" b="1" dirty="0"/>
            <a:t>well-defined</a:t>
          </a:r>
          <a:r>
            <a:rPr lang="en-US" dirty="0"/>
            <a:t>, </a:t>
          </a:r>
          <a:r>
            <a:rPr lang="en-US" b="1" dirty="0"/>
            <a:t>basic  </a:t>
          </a:r>
          <a:r>
            <a:rPr lang="en-US" dirty="0"/>
            <a:t>system architecture is important, and that this architecture  should be established early in the process.</a:t>
          </a:r>
        </a:p>
      </dgm:t>
    </dgm:pt>
    <dgm:pt modelId="{D72D4E73-9C19-443A-9E4C-C36B85CD1BDC}" type="parTrans" cxnId="{89097131-97E2-45CF-922E-1C451C889BEE}">
      <dgm:prSet/>
      <dgm:spPr/>
      <dgm:t>
        <a:bodyPr/>
        <a:lstStyle/>
        <a:p>
          <a:endParaRPr lang="en-US"/>
        </a:p>
      </dgm:t>
    </dgm:pt>
    <dgm:pt modelId="{3FDAC2A6-9AE0-4053-A7E0-CEA062DB9ECC}" type="sibTrans" cxnId="{89097131-97E2-45CF-922E-1C451C889BEE}">
      <dgm:prSet/>
      <dgm:spPr/>
      <dgm:t>
        <a:bodyPr/>
        <a:lstStyle/>
        <a:p>
          <a:endParaRPr lang="en-US"/>
        </a:p>
      </dgm:t>
    </dgm:pt>
    <dgm:pt modelId="{AA449DF4-E8BC-4026-943C-0B544B4442D1}">
      <dgm:prSet/>
      <dgm:spPr/>
      <dgm:t>
        <a:bodyPr/>
        <a:lstStyle/>
        <a:p>
          <a:pPr>
            <a:lnSpc>
              <a:spcPct val="100000"/>
            </a:lnSpc>
          </a:pPr>
          <a:r>
            <a:rPr lang="en-US"/>
            <a:t>The architecture works as a </a:t>
          </a:r>
          <a:r>
            <a:rPr lang="en-US" b="1"/>
            <a:t>map </a:t>
          </a:r>
          <a:r>
            <a:rPr lang="en-US"/>
            <a:t>of the system that  defines:</a:t>
          </a:r>
        </a:p>
      </dgm:t>
    </dgm:pt>
    <dgm:pt modelId="{1A09CDB8-859E-4E68-B79B-B56787D7900B}" type="parTrans" cxnId="{A2658159-BB84-435C-AA29-1E5777EBBFA2}">
      <dgm:prSet/>
      <dgm:spPr/>
      <dgm:t>
        <a:bodyPr/>
        <a:lstStyle/>
        <a:p>
          <a:endParaRPr lang="en-US"/>
        </a:p>
      </dgm:t>
    </dgm:pt>
    <dgm:pt modelId="{B8AF494A-067F-4111-A3AD-FFD7CC462142}" type="sibTrans" cxnId="{A2658159-BB84-435C-AA29-1E5777EBBFA2}">
      <dgm:prSet/>
      <dgm:spPr/>
      <dgm:t>
        <a:bodyPr/>
        <a:lstStyle/>
        <a:p>
          <a:endParaRPr lang="en-US"/>
        </a:p>
      </dgm:t>
    </dgm:pt>
    <dgm:pt modelId="{CA7F6CDA-AB0E-41B8-B56D-E53842A65701}">
      <dgm:prSet/>
      <dgm:spPr/>
      <dgm:t>
        <a:bodyPr/>
        <a:lstStyle/>
        <a:p>
          <a:pPr>
            <a:lnSpc>
              <a:spcPct val="100000"/>
            </a:lnSpc>
          </a:pPr>
          <a:r>
            <a:rPr lang="en-US"/>
            <a:t>The different </a:t>
          </a:r>
          <a:r>
            <a:rPr lang="en-US" b="1"/>
            <a:t>parts </a:t>
          </a:r>
          <a:r>
            <a:rPr lang="en-US"/>
            <a:t>of the system, their </a:t>
          </a:r>
          <a:r>
            <a:rPr lang="en-US" b="1"/>
            <a:t>relationships </a:t>
          </a:r>
          <a:r>
            <a:rPr lang="en-US"/>
            <a:t>and interactions and their </a:t>
          </a:r>
          <a:r>
            <a:rPr lang="en-US" b="1"/>
            <a:t>communication mechanisms</a:t>
          </a:r>
          <a:r>
            <a:rPr lang="en-US"/>
            <a:t>.</a:t>
          </a:r>
        </a:p>
      </dgm:t>
    </dgm:pt>
    <dgm:pt modelId="{B65332C6-823B-4C45-88F5-756649F38B9A}" type="parTrans" cxnId="{D77088E2-1ED4-44BC-8B9C-72BF527ECDFD}">
      <dgm:prSet/>
      <dgm:spPr/>
      <dgm:t>
        <a:bodyPr/>
        <a:lstStyle/>
        <a:p>
          <a:endParaRPr lang="en-US"/>
        </a:p>
      </dgm:t>
    </dgm:pt>
    <dgm:pt modelId="{685A46C0-B8A6-4240-AE60-02A4774B9A73}" type="sibTrans" cxnId="{D77088E2-1ED4-44BC-8B9C-72BF527ECDFD}">
      <dgm:prSet/>
      <dgm:spPr/>
      <dgm:t>
        <a:bodyPr/>
        <a:lstStyle/>
        <a:p>
          <a:endParaRPr lang="en-US"/>
        </a:p>
      </dgm:t>
    </dgm:pt>
    <dgm:pt modelId="{5D0D20E5-FE01-435C-887D-A211A2E4CCA3}">
      <dgm:prSet/>
      <dgm:spPr/>
      <dgm:t>
        <a:bodyPr/>
        <a:lstStyle/>
        <a:p>
          <a:pPr>
            <a:lnSpc>
              <a:spcPct val="100000"/>
            </a:lnSpc>
          </a:pPr>
          <a:r>
            <a:rPr lang="en-US"/>
            <a:t>It is especially important to define a system architecture  that can be </a:t>
          </a:r>
          <a:r>
            <a:rPr lang="en-US" b="1"/>
            <a:t>modified</a:t>
          </a:r>
          <a:r>
            <a:rPr lang="en-US"/>
            <a:t>, that can be </a:t>
          </a:r>
          <a:r>
            <a:rPr lang="en-US" b="1"/>
            <a:t>understood intuitively</a:t>
          </a:r>
          <a:r>
            <a:rPr lang="en-US"/>
            <a:t>,  and that </a:t>
          </a:r>
          <a:r>
            <a:rPr lang="en-US" b="1"/>
            <a:t>enables reuse</a:t>
          </a:r>
          <a:r>
            <a:rPr lang="en-US"/>
            <a:t>.</a:t>
          </a:r>
        </a:p>
      </dgm:t>
    </dgm:pt>
    <dgm:pt modelId="{C1E265C9-CAE5-41CF-9185-5BB7D46E68BB}" type="parTrans" cxnId="{D66F92B4-C3DE-4B35-802E-BFF0B2DC572D}">
      <dgm:prSet/>
      <dgm:spPr/>
      <dgm:t>
        <a:bodyPr/>
        <a:lstStyle/>
        <a:p>
          <a:endParaRPr lang="en-US"/>
        </a:p>
      </dgm:t>
    </dgm:pt>
    <dgm:pt modelId="{FE524EB5-A01C-45A3-A5F2-4F38BF1885E0}" type="sibTrans" cxnId="{D66F92B4-C3DE-4B35-802E-BFF0B2DC572D}">
      <dgm:prSet/>
      <dgm:spPr/>
      <dgm:t>
        <a:bodyPr/>
        <a:lstStyle/>
        <a:p>
          <a:endParaRPr lang="en-US"/>
        </a:p>
      </dgm:t>
    </dgm:pt>
    <dgm:pt modelId="{443BC511-BDE0-4DAB-AD06-21F6A23715F8}" type="pres">
      <dgm:prSet presAssocID="{E67D75F0-3F7C-4044-884A-6993A4670305}" presName="Name0" presStyleCnt="0">
        <dgm:presLayoutVars>
          <dgm:dir/>
          <dgm:animLvl val="lvl"/>
          <dgm:resizeHandles val="exact"/>
        </dgm:presLayoutVars>
      </dgm:prSet>
      <dgm:spPr/>
    </dgm:pt>
    <dgm:pt modelId="{44FCAE88-CCB8-423E-909A-71D44CEBD205}" type="pres">
      <dgm:prSet presAssocID="{AA449DF4-E8BC-4026-943C-0B544B4442D1}" presName="boxAndChildren" presStyleCnt="0"/>
      <dgm:spPr/>
    </dgm:pt>
    <dgm:pt modelId="{DE020E77-D322-4E2C-ACAC-02B5F49AC303}" type="pres">
      <dgm:prSet presAssocID="{AA449DF4-E8BC-4026-943C-0B544B4442D1}" presName="parentTextBox" presStyleLbl="node1" presStyleIdx="0" presStyleCnt="2"/>
      <dgm:spPr/>
    </dgm:pt>
    <dgm:pt modelId="{8A70B650-E608-4BB8-97CA-E695A17D0B63}" type="pres">
      <dgm:prSet presAssocID="{AA449DF4-E8BC-4026-943C-0B544B4442D1}" presName="entireBox" presStyleLbl="node1" presStyleIdx="0" presStyleCnt="2"/>
      <dgm:spPr/>
    </dgm:pt>
    <dgm:pt modelId="{319C0712-46AC-440B-800C-087C83FC1A45}" type="pres">
      <dgm:prSet presAssocID="{AA449DF4-E8BC-4026-943C-0B544B4442D1}" presName="descendantBox" presStyleCnt="0"/>
      <dgm:spPr/>
    </dgm:pt>
    <dgm:pt modelId="{F8DFC064-ABFF-4B30-B7E2-EFBC1CA14001}" type="pres">
      <dgm:prSet presAssocID="{CA7F6CDA-AB0E-41B8-B56D-E53842A65701}" presName="childTextBox" presStyleLbl="fgAccFollowNode1" presStyleIdx="0" presStyleCnt="2">
        <dgm:presLayoutVars>
          <dgm:bulletEnabled val="1"/>
        </dgm:presLayoutVars>
      </dgm:prSet>
      <dgm:spPr/>
    </dgm:pt>
    <dgm:pt modelId="{C47CA848-825D-4812-9E4C-8C85658BB2AF}" type="pres">
      <dgm:prSet presAssocID="{5D0D20E5-FE01-435C-887D-A211A2E4CCA3}" presName="childTextBox" presStyleLbl="fgAccFollowNode1" presStyleIdx="1" presStyleCnt="2">
        <dgm:presLayoutVars>
          <dgm:bulletEnabled val="1"/>
        </dgm:presLayoutVars>
      </dgm:prSet>
      <dgm:spPr/>
    </dgm:pt>
    <dgm:pt modelId="{1F9F1A7D-48FC-4605-BBED-365EBE461702}" type="pres">
      <dgm:prSet presAssocID="{3FDAC2A6-9AE0-4053-A7E0-CEA062DB9ECC}" presName="sp" presStyleCnt="0"/>
      <dgm:spPr/>
    </dgm:pt>
    <dgm:pt modelId="{DB7A24D7-CD24-4C5D-A0AF-1A027300D62D}" type="pres">
      <dgm:prSet presAssocID="{59C895B4-80BA-4A2F-8B2C-342685D116CE}" presName="arrowAndChildren" presStyleCnt="0"/>
      <dgm:spPr/>
    </dgm:pt>
    <dgm:pt modelId="{A14C6A24-B2C2-4C67-83F9-ED6A69B80E60}" type="pres">
      <dgm:prSet presAssocID="{59C895B4-80BA-4A2F-8B2C-342685D116CE}" presName="parentTextArrow" presStyleLbl="node1" presStyleIdx="1" presStyleCnt="2"/>
      <dgm:spPr/>
    </dgm:pt>
  </dgm:ptLst>
  <dgm:cxnLst>
    <dgm:cxn modelId="{BF8F2F19-0507-45A3-95CC-6B261F545DFC}" type="presOf" srcId="{AA449DF4-E8BC-4026-943C-0B544B4442D1}" destId="{DE020E77-D322-4E2C-ACAC-02B5F49AC303}" srcOrd="0" destOrd="0" presId="urn:microsoft.com/office/officeart/2005/8/layout/process4"/>
    <dgm:cxn modelId="{BC18E02F-52E4-44E5-B6BA-4432F461F390}" type="presOf" srcId="{E67D75F0-3F7C-4044-884A-6993A4670305}" destId="{443BC511-BDE0-4DAB-AD06-21F6A23715F8}" srcOrd="0" destOrd="0" presId="urn:microsoft.com/office/officeart/2005/8/layout/process4"/>
    <dgm:cxn modelId="{89097131-97E2-45CF-922E-1C451C889BEE}" srcId="{E67D75F0-3F7C-4044-884A-6993A4670305}" destId="{59C895B4-80BA-4A2F-8B2C-342685D116CE}" srcOrd="0" destOrd="0" parTransId="{D72D4E73-9C19-443A-9E4C-C36B85CD1BDC}" sibTransId="{3FDAC2A6-9AE0-4053-A7E0-CEA062DB9ECC}"/>
    <dgm:cxn modelId="{A2658159-BB84-435C-AA29-1E5777EBBFA2}" srcId="{E67D75F0-3F7C-4044-884A-6993A4670305}" destId="{AA449DF4-E8BC-4026-943C-0B544B4442D1}" srcOrd="1" destOrd="0" parTransId="{1A09CDB8-859E-4E68-B79B-B56787D7900B}" sibTransId="{B8AF494A-067F-4111-A3AD-FFD7CC462142}"/>
    <dgm:cxn modelId="{5D3FFE82-F1AF-4413-9A15-23347831B00A}" type="presOf" srcId="{5D0D20E5-FE01-435C-887D-A211A2E4CCA3}" destId="{C47CA848-825D-4812-9E4C-8C85658BB2AF}" srcOrd="0" destOrd="0" presId="urn:microsoft.com/office/officeart/2005/8/layout/process4"/>
    <dgm:cxn modelId="{7A115893-D9E8-4D1F-961E-511577D0C475}" type="presOf" srcId="{59C895B4-80BA-4A2F-8B2C-342685D116CE}" destId="{A14C6A24-B2C2-4C67-83F9-ED6A69B80E60}" srcOrd="0" destOrd="0" presId="urn:microsoft.com/office/officeart/2005/8/layout/process4"/>
    <dgm:cxn modelId="{D66F92B4-C3DE-4B35-802E-BFF0B2DC572D}" srcId="{AA449DF4-E8BC-4026-943C-0B544B4442D1}" destId="{5D0D20E5-FE01-435C-887D-A211A2E4CCA3}" srcOrd="1" destOrd="0" parTransId="{C1E265C9-CAE5-41CF-9185-5BB7D46E68BB}" sibTransId="{FE524EB5-A01C-45A3-A5F2-4F38BF1885E0}"/>
    <dgm:cxn modelId="{8B9921DC-C962-4CA6-BAC9-1272626BEB6D}" type="presOf" srcId="{AA449DF4-E8BC-4026-943C-0B544B4442D1}" destId="{8A70B650-E608-4BB8-97CA-E695A17D0B63}" srcOrd="1" destOrd="0" presId="urn:microsoft.com/office/officeart/2005/8/layout/process4"/>
    <dgm:cxn modelId="{D77088E2-1ED4-44BC-8B9C-72BF527ECDFD}" srcId="{AA449DF4-E8BC-4026-943C-0B544B4442D1}" destId="{CA7F6CDA-AB0E-41B8-B56D-E53842A65701}" srcOrd="0" destOrd="0" parTransId="{B65332C6-823B-4C45-88F5-756649F38B9A}" sibTransId="{685A46C0-B8A6-4240-AE60-02A4774B9A73}"/>
    <dgm:cxn modelId="{C6BAE1E3-1DF0-41AD-AEE7-F0B4D9C496F9}" type="presOf" srcId="{CA7F6CDA-AB0E-41B8-B56D-E53842A65701}" destId="{F8DFC064-ABFF-4B30-B7E2-EFBC1CA14001}" srcOrd="0" destOrd="0" presId="urn:microsoft.com/office/officeart/2005/8/layout/process4"/>
    <dgm:cxn modelId="{7C802279-3369-4CFE-8F70-B38A66EE0460}" type="presParOf" srcId="{443BC511-BDE0-4DAB-AD06-21F6A23715F8}" destId="{44FCAE88-CCB8-423E-909A-71D44CEBD205}" srcOrd="0" destOrd="0" presId="urn:microsoft.com/office/officeart/2005/8/layout/process4"/>
    <dgm:cxn modelId="{6382597B-2575-476F-8231-E5A8727C351E}" type="presParOf" srcId="{44FCAE88-CCB8-423E-909A-71D44CEBD205}" destId="{DE020E77-D322-4E2C-ACAC-02B5F49AC303}" srcOrd="0" destOrd="0" presId="urn:microsoft.com/office/officeart/2005/8/layout/process4"/>
    <dgm:cxn modelId="{C3A5B230-E702-4064-8750-4871962D2350}" type="presParOf" srcId="{44FCAE88-CCB8-423E-909A-71D44CEBD205}" destId="{8A70B650-E608-4BB8-97CA-E695A17D0B63}" srcOrd="1" destOrd="0" presId="urn:microsoft.com/office/officeart/2005/8/layout/process4"/>
    <dgm:cxn modelId="{9977DC40-58B5-4FA6-8B60-9329AEC51100}" type="presParOf" srcId="{44FCAE88-CCB8-423E-909A-71D44CEBD205}" destId="{319C0712-46AC-440B-800C-087C83FC1A45}" srcOrd="2" destOrd="0" presId="urn:microsoft.com/office/officeart/2005/8/layout/process4"/>
    <dgm:cxn modelId="{CF419DE3-7DA4-44D2-BABD-A8B2E3E67728}" type="presParOf" srcId="{319C0712-46AC-440B-800C-087C83FC1A45}" destId="{F8DFC064-ABFF-4B30-B7E2-EFBC1CA14001}" srcOrd="0" destOrd="0" presId="urn:microsoft.com/office/officeart/2005/8/layout/process4"/>
    <dgm:cxn modelId="{30A9B483-3D1F-442A-A6BC-300325CBB240}" type="presParOf" srcId="{319C0712-46AC-440B-800C-087C83FC1A45}" destId="{C47CA848-825D-4812-9E4C-8C85658BB2AF}" srcOrd="1" destOrd="0" presId="urn:microsoft.com/office/officeart/2005/8/layout/process4"/>
    <dgm:cxn modelId="{4A9B8D80-E894-4393-A3C7-3A932085432F}" type="presParOf" srcId="{443BC511-BDE0-4DAB-AD06-21F6A23715F8}" destId="{1F9F1A7D-48FC-4605-BBED-365EBE461702}" srcOrd="1" destOrd="0" presId="urn:microsoft.com/office/officeart/2005/8/layout/process4"/>
    <dgm:cxn modelId="{6DEC67A8-49BE-491A-85F5-7336DD39A205}" type="presParOf" srcId="{443BC511-BDE0-4DAB-AD06-21F6A23715F8}" destId="{DB7A24D7-CD24-4C5D-A0AF-1A027300D62D}" srcOrd="2" destOrd="0" presId="urn:microsoft.com/office/officeart/2005/8/layout/process4"/>
    <dgm:cxn modelId="{CB25242E-789D-40CB-863C-A185FABFA6E5}" type="presParOf" srcId="{DB7A24D7-CD24-4C5D-A0AF-1A027300D62D}" destId="{A14C6A24-B2C2-4C67-83F9-ED6A69B80E60}"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6C8A4E5-99EA-4AE7-89F0-EB4AE9C752C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57FCA4D-5EB0-4E14-8458-ACDCFD6C17D5}">
      <dgm:prSet/>
      <dgm:spPr/>
      <dgm:t>
        <a:bodyPr/>
        <a:lstStyle/>
        <a:p>
          <a:pPr rtl="0"/>
          <a:r>
            <a:rPr lang="en-US"/>
            <a:t>An increment is a </a:t>
          </a:r>
          <a:r>
            <a:rPr lang="en-US" b="1"/>
            <a:t>step </a:t>
          </a:r>
          <a:r>
            <a:rPr lang="en-US"/>
            <a:t>in the evolution of </a:t>
          </a:r>
          <a:r>
            <a:rPr lang="en-US">
              <a:latin typeface="Tw Cen MT" panose="020B0602020104020603"/>
            </a:rPr>
            <a:t>the system</a:t>
          </a:r>
          <a:r>
            <a:rPr lang="en-US"/>
            <a:t>,</a:t>
          </a:r>
          <a:endParaRPr lang="en-US" dirty="0"/>
        </a:p>
      </dgm:t>
    </dgm:pt>
    <dgm:pt modelId="{98E731E6-76FA-476F-8E0E-81F5A04C4E29}" type="parTrans" cxnId="{6D9DB8EF-10A4-40A0-AC77-1ADC089A59D8}">
      <dgm:prSet/>
      <dgm:spPr/>
      <dgm:t>
        <a:bodyPr/>
        <a:lstStyle/>
        <a:p>
          <a:endParaRPr lang="en-US"/>
        </a:p>
      </dgm:t>
    </dgm:pt>
    <dgm:pt modelId="{3B3B0070-9279-4CF0-B6A4-3F221ECC2D0A}" type="sibTrans" cxnId="{6D9DB8EF-10A4-40A0-AC77-1ADC089A59D8}">
      <dgm:prSet/>
      <dgm:spPr/>
      <dgm:t>
        <a:bodyPr/>
        <a:lstStyle/>
        <a:p>
          <a:endParaRPr lang="en-US"/>
        </a:p>
      </dgm:t>
    </dgm:pt>
    <dgm:pt modelId="{1A7C5E2E-9861-418D-8DB2-EB46C5AA0E6C}">
      <dgm:prSet/>
      <dgm:spPr/>
      <dgm:t>
        <a:bodyPr/>
        <a:lstStyle/>
        <a:p>
          <a:r>
            <a:rPr lang="en-US"/>
            <a:t>When developing iteratively and incrementally, the  development is based on a number of versions.</a:t>
          </a:r>
          <a:endParaRPr lang="en-US" dirty="0"/>
        </a:p>
      </dgm:t>
    </dgm:pt>
    <dgm:pt modelId="{35C20A60-4062-4063-A8F0-9BE6E5E293A1}" type="parTrans" cxnId="{646E7D9F-7E9A-4C68-A2FB-6D166C25B4FD}">
      <dgm:prSet/>
      <dgm:spPr/>
      <dgm:t>
        <a:bodyPr/>
        <a:lstStyle/>
        <a:p>
          <a:endParaRPr lang="en-US"/>
        </a:p>
      </dgm:t>
    </dgm:pt>
    <dgm:pt modelId="{27BF7DCE-C8BE-4BD4-8891-D141013A78F3}" type="sibTrans" cxnId="{646E7D9F-7E9A-4C68-A2FB-6D166C25B4FD}">
      <dgm:prSet/>
      <dgm:spPr/>
      <dgm:t>
        <a:bodyPr/>
        <a:lstStyle/>
        <a:p>
          <a:endParaRPr lang="en-US"/>
        </a:p>
      </dgm:t>
    </dgm:pt>
    <dgm:pt modelId="{E96372A5-526F-4333-B852-B2EB706EB4B7}">
      <dgm:prSet/>
      <dgm:spPr/>
      <dgm:t>
        <a:bodyPr/>
        <a:lstStyle/>
        <a:p>
          <a:r>
            <a:rPr lang="en-US"/>
            <a:t>Each version should add new functionality or  attributes to the project and the version’s contents  should be planned.</a:t>
          </a:r>
          <a:endParaRPr lang="en-US" dirty="0"/>
        </a:p>
      </dgm:t>
    </dgm:pt>
    <dgm:pt modelId="{835659E6-1BDD-459C-87C7-5D2830BE2992}" type="parTrans" cxnId="{3D290358-3511-4C91-8770-7BB3714F1266}">
      <dgm:prSet/>
      <dgm:spPr/>
      <dgm:t>
        <a:bodyPr/>
        <a:lstStyle/>
        <a:p>
          <a:endParaRPr lang="en-US"/>
        </a:p>
      </dgm:t>
    </dgm:pt>
    <dgm:pt modelId="{A2829AA6-D6A6-4187-B9D5-5210690699E8}" type="sibTrans" cxnId="{3D290358-3511-4C91-8770-7BB3714F1266}">
      <dgm:prSet/>
      <dgm:spPr/>
      <dgm:t>
        <a:bodyPr/>
        <a:lstStyle/>
        <a:p>
          <a:endParaRPr lang="en-US"/>
        </a:p>
      </dgm:t>
    </dgm:pt>
    <dgm:pt modelId="{2A512B5A-DCF2-4FD1-802B-106A661AA602}">
      <dgm:prSet/>
      <dgm:spPr/>
      <dgm:t>
        <a:bodyPr/>
        <a:lstStyle/>
        <a:p>
          <a:r>
            <a:rPr lang="en-US"/>
            <a:t>Each version is delivered and evaluated by it’s  technical, economical and process merits.</a:t>
          </a:r>
        </a:p>
      </dgm:t>
    </dgm:pt>
    <dgm:pt modelId="{7DACB2EF-83BA-4188-921A-9C3A46FEFB52}" type="parTrans" cxnId="{64D5ED16-4CDC-4A05-B3A8-54DA8755E08F}">
      <dgm:prSet/>
      <dgm:spPr/>
      <dgm:t>
        <a:bodyPr/>
        <a:lstStyle/>
        <a:p>
          <a:endParaRPr lang="en-US"/>
        </a:p>
      </dgm:t>
    </dgm:pt>
    <dgm:pt modelId="{2F2B4A3D-E4E5-46AD-B83F-8416C45243FC}" type="sibTrans" cxnId="{64D5ED16-4CDC-4A05-B3A8-54DA8755E08F}">
      <dgm:prSet/>
      <dgm:spPr/>
      <dgm:t>
        <a:bodyPr/>
        <a:lstStyle/>
        <a:p>
          <a:endParaRPr lang="en-US"/>
        </a:p>
      </dgm:t>
    </dgm:pt>
    <dgm:pt modelId="{791AD31B-73F4-486F-9018-2222621C10AA}">
      <dgm:prSet phldr="0"/>
      <dgm:spPr/>
      <dgm:t>
        <a:bodyPr/>
        <a:lstStyle/>
        <a:p>
          <a:r>
            <a:rPr lang="en-US" dirty="0">
              <a:latin typeface="Tw Cen MT" panose="020B0602020104020603"/>
            </a:rPr>
            <a:t> </a:t>
          </a:r>
          <a:r>
            <a:rPr lang="en-US"/>
            <a:t>sometimes called a version of the system.</a:t>
          </a:r>
          <a:endParaRPr lang="en-US" dirty="0"/>
        </a:p>
      </dgm:t>
    </dgm:pt>
    <dgm:pt modelId="{BC353517-1D16-4BC5-9473-EC06CCDCB54F}" type="parTrans" cxnId="{82CDD587-B1A7-46E9-B74D-C237267BA0D8}">
      <dgm:prSet/>
      <dgm:spPr/>
    </dgm:pt>
    <dgm:pt modelId="{03346A99-9965-4A3E-9D33-9A44C4CA274C}" type="sibTrans" cxnId="{82CDD587-B1A7-46E9-B74D-C237267BA0D8}">
      <dgm:prSet/>
      <dgm:spPr/>
    </dgm:pt>
    <dgm:pt modelId="{F86F659F-53CF-47A2-B063-E50D42D7CC94}" type="pres">
      <dgm:prSet presAssocID="{26C8A4E5-99EA-4AE7-89F0-EB4AE9C752CF}" presName="linear" presStyleCnt="0">
        <dgm:presLayoutVars>
          <dgm:animLvl val="lvl"/>
          <dgm:resizeHandles val="exact"/>
        </dgm:presLayoutVars>
      </dgm:prSet>
      <dgm:spPr/>
    </dgm:pt>
    <dgm:pt modelId="{9F3DDC29-C0DD-4947-BA07-BDA252AF03FF}" type="pres">
      <dgm:prSet presAssocID="{D57FCA4D-5EB0-4E14-8458-ACDCFD6C17D5}" presName="parentText" presStyleLbl="node1" presStyleIdx="0" presStyleCnt="5">
        <dgm:presLayoutVars>
          <dgm:chMax val="0"/>
          <dgm:bulletEnabled val="1"/>
        </dgm:presLayoutVars>
      </dgm:prSet>
      <dgm:spPr/>
    </dgm:pt>
    <dgm:pt modelId="{6776615C-2DBC-42E6-A491-3EEA5418760E}" type="pres">
      <dgm:prSet presAssocID="{3B3B0070-9279-4CF0-B6A4-3F221ECC2D0A}" presName="spacer" presStyleCnt="0"/>
      <dgm:spPr/>
    </dgm:pt>
    <dgm:pt modelId="{FCEAA53B-EF91-41EF-83CF-7B8DE163D4D5}" type="pres">
      <dgm:prSet presAssocID="{791AD31B-73F4-486F-9018-2222621C10AA}" presName="parentText" presStyleLbl="node1" presStyleIdx="1" presStyleCnt="5">
        <dgm:presLayoutVars>
          <dgm:chMax val="0"/>
          <dgm:bulletEnabled val="1"/>
        </dgm:presLayoutVars>
      </dgm:prSet>
      <dgm:spPr/>
    </dgm:pt>
    <dgm:pt modelId="{FD844880-98D7-4369-92FE-1D10554B05E3}" type="pres">
      <dgm:prSet presAssocID="{03346A99-9965-4A3E-9D33-9A44C4CA274C}" presName="spacer" presStyleCnt="0"/>
      <dgm:spPr/>
    </dgm:pt>
    <dgm:pt modelId="{D7428460-C175-48B3-B54C-C5A3818BEE0F}" type="pres">
      <dgm:prSet presAssocID="{1A7C5E2E-9861-418D-8DB2-EB46C5AA0E6C}" presName="parentText" presStyleLbl="node1" presStyleIdx="2" presStyleCnt="5">
        <dgm:presLayoutVars>
          <dgm:chMax val="0"/>
          <dgm:bulletEnabled val="1"/>
        </dgm:presLayoutVars>
      </dgm:prSet>
      <dgm:spPr/>
    </dgm:pt>
    <dgm:pt modelId="{392EDF0D-F289-4183-A7BA-16CB9D745E2A}" type="pres">
      <dgm:prSet presAssocID="{27BF7DCE-C8BE-4BD4-8891-D141013A78F3}" presName="spacer" presStyleCnt="0"/>
      <dgm:spPr/>
    </dgm:pt>
    <dgm:pt modelId="{9A803A76-7AAB-431B-84A8-F2C27169E4F4}" type="pres">
      <dgm:prSet presAssocID="{E96372A5-526F-4333-B852-B2EB706EB4B7}" presName="parentText" presStyleLbl="node1" presStyleIdx="3" presStyleCnt="5">
        <dgm:presLayoutVars>
          <dgm:chMax val="0"/>
          <dgm:bulletEnabled val="1"/>
        </dgm:presLayoutVars>
      </dgm:prSet>
      <dgm:spPr/>
    </dgm:pt>
    <dgm:pt modelId="{474D9A37-6BAF-4DFE-96D4-B18B61B35A11}" type="pres">
      <dgm:prSet presAssocID="{A2829AA6-D6A6-4187-B9D5-5210690699E8}" presName="spacer" presStyleCnt="0"/>
      <dgm:spPr/>
    </dgm:pt>
    <dgm:pt modelId="{D35EDE41-D4D7-4741-B20E-B4F3F4851B73}" type="pres">
      <dgm:prSet presAssocID="{2A512B5A-DCF2-4FD1-802B-106A661AA602}" presName="parentText" presStyleLbl="node1" presStyleIdx="4" presStyleCnt="5">
        <dgm:presLayoutVars>
          <dgm:chMax val="0"/>
          <dgm:bulletEnabled val="1"/>
        </dgm:presLayoutVars>
      </dgm:prSet>
      <dgm:spPr/>
    </dgm:pt>
  </dgm:ptLst>
  <dgm:cxnLst>
    <dgm:cxn modelId="{64D5ED16-4CDC-4A05-B3A8-54DA8755E08F}" srcId="{26C8A4E5-99EA-4AE7-89F0-EB4AE9C752CF}" destId="{2A512B5A-DCF2-4FD1-802B-106A661AA602}" srcOrd="4" destOrd="0" parTransId="{7DACB2EF-83BA-4188-921A-9C3A46FEFB52}" sibTransId="{2F2B4A3D-E4E5-46AD-B83F-8416C45243FC}"/>
    <dgm:cxn modelId="{9E85886C-8598-4652-891F-A92FC6DC9C11}" type="presOf" srcId="{E96372A5-526F-4333-B852-B2EB706EB4B7}" destId="{9A803A76-7AAB-431B-84A8-F2C27169E4F4}" srcOrd="0" destOrd="0" presId="urn:microsoft.com/office/officeart/2005/8/layout/vList2"/>
    <dgm:cxn modelId="{3D290358-3511-4C91-8770-7BB3714F1266}" srcId="{26C8A4E5-99EA-4AE7-89F0-EB4AE9C752CF}" destId="{E96372A5-526F-4333-B852-B2EB706EB4B7}" srcOrd="3" destOrd="0" parTransId="{835659E6-1BDD-459C-87C7-5D2830BE2992}" sibTransId="{A2829AA6-D6A6-4187-B9D5-5210690699E8}"/>
    <dgm:cxn modelId="{04488E79-0BFD-43AE-85A7-AD470540F4BE}" type="presOf" srcId="{2A512B5A-DCF2-4FD1-802B-106A661AA602}" destId="{D35EDE41-D4D7-4741-B20E-B4F3F4851B73}" srcOrd="0" destOrd="0" presId="urn:microsoft.com/office/officeart/2005/8/layout/vList2"/>
    <dgm:cxn modelId="{82CDD587-B1A7-46E9-B74D-C237267BA0D8}" srcId="{26C8A4E5-99EA-4AE7-89F0-EB4AE9C752CF}" destId="{791AD31B-73F4-486F-9018-2222621C10AA}" srcOrd="1" destOrd="0" parTransId="{BC353517-1D16-4BC5-9473-EC06CCDCB54F}" sibTransId="{03346A99-9965-4A3E-9D33-9A44C4CA274C}"/>
    <dgm:cxn modelId="{646E7D9F-7E9A-4C68-A2FB-6D166C25B4FD}" srcId="{26C8A4E5-99EA-4AE7-89F0-EB4AE9C752CF}" destId="{1A7C5E2E-9861-418D-8DB2-EB46C5AA0E6C}" srcOrd="2" destOrd="0" parTransId="{35C20A60-4062-4063-A8F0-9BE6E5E293A1}" sibTransId="{27BF7DCE-C8BE-4BD4-8891-D141013A78F3}"/>
    <dgm:cxn modelId="{4BE43AA0-4570-4819-BA81-300FF0F0D106}" type="presOf" srcId="{791AD31B-73F4-486F-9018-2222621C10AA}" destId="{FCEAA53B-EF91-41EF-83CF-7B8DE163D4D5}" srcOrd="0" destOrd="0" presId="urn:microsoft.com/office/officeart/2005/8/layout/vList2"/>
    <dgm:cxn modelId="{270573A6-40A0-4AD6-B757-53B7ED89952B}" type="presOf" srcId="{26C8A4E5-99EA-4AE7-89F0-EB4AE9C752CF}" destId="{F86F659F-53CF-47A2-B063-E50D42D7CC94}" srcOrd="0" destOrd="0" presId="urn:microsoft.com/office/officeart/2005/8/layout/vList2"/>
    <dgm:cxn modelId="{D71D74BC-318B-4190-9C59-03C2CDC59E70}" type="presOf" srcId="{1A7C5E2E-9861-418D-8DB2-EB46C5AA0E6C}" destId="{D7428460-C175-48B3-B54C-C5A3818BEE0F}" srcOrd="0" destOrd="0" presId="urn:microsoft.com/office/officeart/2005/8/layout/vList2"/>
    <dgm:cxn modelId="{788469E1-05C7-4A63-B6D6-95643D0AD359}" type="presOf" srcId="{D57FCA4D-5EB0-4E14-8458-ACDCFD6C17D5}" destId="{9F3DDC29-C0DD-4947-BA07-BDA252AF03FF}" srcOrd="0" destOrd="0" presId="urn:microsoft.com/office/officeart/2005/8/layout/vList2"/>
    <dgm:cxn modelId="{6D9DB8EF-10A4-40A0-AC77-1ADC089A59D8}" srcId="{26C8A4E5-99EA-4AE7-89F0-EB4AE9C752CF}" destId="{D57FCA4D-5EB0-4E14-8458-ACDCFD6C17D5}" srcOrd="0" destOrd="0" parTransId="{98E731E6-76FA-476F-8E0E-81F5A04C4E29}" sibTransId="{3B3B0070-9279-4CF0-B6A4-3F221ECC2D0A}"/>
    <dgm:cxn modelId="{896A37A3-6048-49B1-A9C6-A1C738536792}" type="presParOf" srcId="{F86F659F-53CF-47A2-B063-E50D42D7CC94}" destId="{9F3DDC29-C0DD-4947-BA07-BDA252AF03FF}" srcOrd="0" destOrd="0" presId="urn:microsoft.com/office/officeart/2005/8/layout/vList2"/>
    <dgm:cxn modelId="{EA2F5BEE-7DD6-4E89-BCDE-7F80CE4B68EF}" type="presParOf" srcId="{F86F659F-53CF-47A2-B063-E50D42D7CC94}" destId="{6776615C-2DBC-42E6-A491-3EEA5418760E}" srcOrd="1" destOrd="0" presId="urn:microsoft.com/office/officeart/2005/8/layout/vList2"/>
    <dgm:cxn modelId="{6A9A2FCF-150F-49FA-B1D0-5782DD74CEF9}" type="presParOf" srcId="{F86F659F-53CF-47A2-B063-E50D42D7CC94}" destId="{FCEAA53B-EF91-41EF-83CF-7B8DE163D4D5}" srcOrd="2" destOrd="0" presId="urn:microsoft.com/office/officeart/2005/8/layout/vList2"/>
    <dgm:cxn modelId="{9A7FE383-C069-425A-82B6-912DF7A70324}" type="presParOf" srcId="{F86F659F-53CF-47A2-B063-E50D42D7CC94}" destId="{FD844880-98D7-4369-92FE-1D10554B05E3}" srcOrd="3" destOrd="0" presId="urn:microsoft.com/office/officeart/2005/8/layout/vList2"/>
    <dgm:cxn modelId="{2CE095A9-FC07-4AE4-8319-692250E63290}" type="presParOf" srcId="{F86F659F-53CF-47A2-B063-E50D42D7CC94}" destId="{D7428460-C175-48B3-B54C-C5A3818BEE0F}" srcOrd="4" destOrd="0" presId="urn:microsoft.com/office/officeart/2005/8/layout/vList2"/>
    <dgm:cxn modelId="{C0CC1C65-BC10-4CE4-99C8-CC51322052A2}" type="presParOf" srcId="{F86F659F-53CF-47A2-B063-E50D42D7CC94}" destId="{392EDF0D-F289-4183-A7BA-16CB9D745E2A}" srcOrd="5" destOrd="0" presId="urn:microsoft.com/office/officeart/2005/8/layout/vList2"/>
    <dgm:cxn modelId="{3F72AF29-0823-4C23-AF3C-638313164DE0}" type="presParOf" srcId="{F86F659F-53CF-47A2-B063-E50D42D7CC94}" destId="{9A803A76-7AAB-431B-84A8-F2C27169E4F4}" srcOrd="6" destOrd="0" presId="urn:microsoft.com/office/officeart/2005/8/layout/vList2"/>
    <dgm:cxn modelId="{57DD8655-DCB0-43AD-BFA9-972A98BF44D5}" type="presParOf" srcId="{F86F659F-53CF-47A2-B063-E50D42D7CC94}" destId="{474D9A37-6BAF-4DFE-96D4-B18B61B35A11}" srcOrd="7" destOrd="0" presId="urn:microsoft.com/office/officeart/2005/8/layout/vList2"/>
    <dgm:cxn modelId="{E44CFA39-DF70-4C30-83FF-DBD19D282D97}" type="presParOf" srcId="{F86F659F-53CF-47A2-B063-E50D42D7CC94}" destId="{D35EDE41-D4D7-4741-B20E-B4F3F4851B7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4516285-6FEB-4DF0-9D63-351741B42B2D}" type="doc">
      <dgm:prSet loTypeId="urn:microsoft.com/office/officeart/2005/8/layout/chevron1" loCatId="process" qsTypeId="urn:microsoft.com/office/officeart/2005/8/quickstyle/simple1" qsCatId="simple" csTypeId="urn:microsoft.com/office/officeart/2005/8/colors/accent1_2" csCatId="accent1" phldr="1"/>
      <dgm:spPr/>
    </dgm:pt>
    <dgm:pt modelId="{2E5ACDFE-95B2-4F52-857E-1D539716FA27}">
      <dgm:prSet phldrT="[Text]"/>
      <dgm:spPr>
        <a:solidFill>
          <a:srgbClr val="FF0000"/>
        </a:solidFill>
      </dgm:spPr>
      <dgm:t>
        <a:bodyPr/>
        <a:lstStyle/>
        <a:p>
          <a:r>
            <a:rPr lang="en-GB" dirty="0">
              <a:solidFill>
                <a:schemeClr val="tx1"/>
              </a:solidFill>
            </a:rPr>
            <a:t>Specification</a:t>
          </a:r>
          <a:endParaRPr lang="en-IE" dirty="0">
            <a:solidFill>
              <a:schemeClr val="tx1"/>
            </a:solidFill>
          </a:endParaRPr>
        </a:p>
      </dgm:t>
    </dgm:pt>
    <dgm:pt modelId="{286F5960-46CF-4F30-BF83-692538A85BB4}" type="parTrans" cxnId="{D2D8A735-12C3-4535-9B98-FBDE2B0AE5C9}">
      <dgm:prSet/>
      <dgm:spPr/>
      <dgm:t>
        <a:bodyPr/>
        <a:lstStyle/>
        <a:p>
          <a:endParaRPr lang="en-IE"/>
        </a:p>
      </dgm:t>
    </dgm:pt>
    <dgm:pt modelId="{A3E5E89D-31D7-4F3E-B1A4-F87A38848249}" type="sibTrans" cxnId="{D2D8A735-12C3-4535-9B98-FBDE2B0AE5C9}">
      <dgm:prSet/>
      <dgm:spPr/>
      <dgm:t>
        <a:bodyPr/>
        <a:lstStyle/>
        <a:p>
          <a:endParaRPr lang="en-IE"/>
        </a:p>
      </dgm:t>
    </dgm:pt>
    <dgm:pt modelId="{4336A538-8D9E-452D-86EF-62472E3F9E64}">
      <dgm:prSet phldrT="[Text]"/>
      <dgm:spPr>
        <a:solidFill>
          <a:srgbClr val="FFC000"/>
        </a:solidFill>
      </dgm:spPr>
      <dgm:t>
        <a:bodyPr/>
        <a:lstStyle/>
        <a:p>
          <a:r>
            <a:rPr lang="en-GB" dirty="0">
              <a:solidFill>
                <a:schemeClr val="tx1"/>
              </a:solidFill>
            </a:rPr>
            <a:t>Development</a:t>
          </a:r>
          <a:endParaRPr lang="en-IE" dirty="0">
            <a:solidFill>
              <a:schemeClr val="tx1"/>
            </a:solidFill>
          </a:endParaRPr>
        </a:p>
      </dgm:t>
    </dgm:pt>
    <dgm:pt modelId="{CDF99084-7698-44DE-BFBF-2A649C93D613}" type="parTrans" cxnId="{1B19B159-DD0A-4BF5-BAED-44CBE4677946}">
      <dgm:prSet/>
      <dgm:spPr/>
      <dgm:t>
        <a:bodyPr/>
        <a:lstStyle/>
        <a:p>
          <a:endParaRPr lang="en-IE"/>
        </a:p>
      </dgm:t>
    </dgm:pt>
    <dgm:pt modelId="{4BDC1A8C-8627-4542-A9A4-3755177AF69C}" type="sibTrans" cxnId="{1B19B159-DD0A-4BF5-BAED-44CBE4677946}">
      <dgm:prSet/>
      <dgm:spPr/>
      <dgm:t>
        <a:bodyPr/>
        <a:lstStyle/>
        <a:p>
          <a:endParaRPr lang="en-IE"/>
        </a:p>
      </dgm:t>
    </dgm:pt>
    <dgm:pt modelId="{D6FB8607-6754-4C6D-93BB-263CEE324BEE}">
      <dgm:prSet phldrT="[Text]"/>
      <dgm:spPr>
        <a:solidFill>
          <a:schemeClr val="tx2">
            <a:lumMod val="50000"/>
            <a:lumOff val="50000"/>
          </a:schemeClr>
        </a:solidFill>
      </dgm:spPr>
      <dgm:t>
        <a:bodyPr/>
        <a:lstStyle/>
        <a:p>
          <a:r>
            <a:rPr lang="en-GB" dirty="0"/>
            <a:t>Validation</a:t>
          </a:r>
          <a:endParaRPr lang="en-IE" dirty="0"/>
        </a:p>
      </dgm:t>
    </dgm:pt>
    <dgm:pt modelId="{160B56D7-4D8C-49C5-8695-FB40455A3D6D}" type="parTrans" cxnId="{276CCA13-328D-487F-A141-9CC40C3FBA65}">
      <dgm:prSet/>
      <dgm:spPr/>
      <dgm:t>
        <a:bodyPr/>
        <a:lstStyle/>
        <a:p>
          <a:endParaRPr lang="en-IE"/>
        </a:p>
      </dgm:t>
    </dgm:pt>
    <dgm:pt modelId="{E5613E10-E96B-4537-AC1A-DCB1048862F3}" type="sibTrans" cxnId="{276CCA13-328D-487F-A141-9CC40C3FBA65}">
      <dgm:prSet/>
      <dgm:spPr/>
      <dgm:t>
        <a:bodyPr/>
        <a:lstStyle/>
        <a:p>
          <a:endParaRPr lang="en-IE"/>
        </a:p>
      </dgm:t>
    </dgm:pt>
    <dgm:pt modelId="{3860812C-B1D0-4DA2-B91E-CFCDAEAFA5DA}">
      <dgm:prSet phldrT="[Text]"/>
      <dgm:spPr>
        <a:solidFill>
          <a:schemeClr val="accent3">
            <a:lumMod val="40000"/>
            <a:lumOff val="60000"/>
          </a:schemeClr>
        </a:solidFill>
      </dgm:spPr>
      <dgm:t>
        <a:bodyPr/>
        <a:lstStyle/>
        <a:p>
          <a:r>
            <a:rPr lang="en-GB" dirty="0">
              <a:solidFill>
                <a:schemeClr val="tx1"/>
              </a:solidFill>
            </a:rPr>
            <a:t>Delivery</a:t>
          </a:r>
          <a:endParaRPr lang="en-IE" dirty="0">
            <a:solidFill>
              <a:schemeClr val="tx1"/>
            </a:solidFill>
          </a:endParaRPr>
        </a:p>
      </dgm:t>
    </dgm:pt>
    <dgm:pt modelId="{32B7B01F-9C1B-4355-8660-8BB9B016D499}" type="parTrans" cxnId="{ABF1209B-2BCB-4C46-BEA1-2F7ED1C896C2}">
      <dgm:prSet/>
      <dgm:spPr/>
      <dgm:t>
        <a:bodyPr/>
        <a:lstStyle/>
        <a:p>
          <a:endParaRPr lang="en-IE"/>
        </a:p>
      </dgm:t>
    </dgm:pt>
    <dgm:pt modelId="{4F8B2160-746B-48E5-AB82-0408C67092B9}" type="sibTrans" cxnId="{ABF1209B-2BCB-4C46-BEA1-2F7ED1C896C2}">
      <dgm:prSet/>
      <dgm:spPr/>
      <dgm:t>
        <a:bodyPr/>
        <a:lstStyle/>
        <a:p>
          <a:endParaRPr lang="en-IE"/>
        </a:p>
      </dgm:t>
    </dgm:pt>
    <dgm:pt modelId="{524378F6-39FB-4195-8BCA-9D26402497CD}">
      <dgm:prSet phldrT="[Text]"/>
      <dgm:spPr>
        <a:solidFill>
          <a:srgbClr val="7030A0"/>
        </a:solidFill>
      </dgm:spPr>
      <dgm:t>
        <a:bodyPr/>
        <a:lstStyle/>
        <a:p>
          <a:r>
            <a:rPr lang="en-GB" dirty="0"/>
            <a:t>Evolution</a:t>
          </a:r>
          <a:endParaRPr lang="en-IE" dirty="0"/>
        </a:p>
      </dgm:t>
    </dgm:pt>
    <dgm:pt modelId="{97D07D05-597F-40CA-879D-450A290E49DA}" type="parTrans" cxnId="{CC604F6C-CFF8-4BEC-8FEA-926CC6533939}">
      <dgm:prSet/>
      <dgm:spPr/>
      <dgm:t>
        <a:bodyPr/>
        <a:lstStyle/>
        <a:p>
          <a:endParaRPr lang="en-IE"/>
        </a:p>
      </dgm:t>
    </dgm:pt>
    <dgm:pt modelId="{B787E16C-6EAF-4A30-990D-6B00101451F3}" type="sibTrans" cxnId="{CC604F6C-CFF8-4BEC-8FEA-926CC6533939}">
      <dgm:prSet/>
      <dgm:spPr/>
      <dgm:t>
        <a:bodyPr/>
        <a:lstStyle/>
        <a:p>
          <a:endParaRPr lang="en-IE"/>
        </a:p>
      </dgm:t>
    </dgm:pt>
    <dgm:pt modelId="{9C913A4B-E1EE-4EB1-BBEE-88487B975DDB}">
      <dgm:prSet phldrT="[Text]"/>
      <dgm:spPr/>
      <dgm:t>
        <a:bodyPr/>
        <a:lstStyle/>
        <a:p>
          <a:r>
            <a:rPr lang="en-GB" dirty="0"/>
            <a:t>Requirements gathering</a:t>
          </a:r>
          <a:endParaRPr lang="en-IE" dirty="0"/>
        </a:p>
      </dgm:t>
    </dgm:pt>
    <dgm:pt modelId="{FD88204F-2C8A-499D-B444-4B481975B38A}" type="parTrans" cxnId="{41B63245-CE80-4C9C-978B-E20999920BB1}">
      <dgm:prSet/>
      <dgm:spPr/>
      <dgm:t>
        <a:bodyPr/>
        <a:lstStyle/>
        <a:p>
          <a:endParaRPr lang="en-IE"/>
        </a:p>
      </dgm:t>
    </dgm:pt>
    <dgm:pt modelId="{F9F63EC9-72DA-4EFD-B090-F2DF97EFD9CF}" type="sibTrans" cxnId="{41B63245-CE80-4C9C-978B-E20999920BB1}">
      <dgm:prSet/>
      <dgm:spPr/>
      <dgm:t>
        <a:bodyPr/>
        <a:lstStyle/>
        <a:p>
          <a:endParaRPr lang="en-IE"/>
        </a:p>
      </dgm:t>
    </dgm:pt>
    <dgm:pt modelId="{F4DB2504-DA89-4D20-9EBA-90F5506B0107}">
      <dgm:prSet phldrT="[Text]"/>
      <dgm:spPr/>
      <dgm:t>
        <a:bodyPr/>
        <a:lstStyle/>
        <a:p>
          <a:r>
            <a:rPr lang="en-GB" dirty="0"/>
            <a:t>Architecture definition</a:t>
          </a:r>
          <a:endParaRPr lang="en-IE" dirty="0"/>
        </a:p>
      </dgm:t>
    </dgm:pt>
    <dgm:pt modelId="{99B21342-7CF2-48A7-8998-0DBEDAC5EC2A}" type="parTrans" cxnId="{BEFA3855-DF36-4435-9BAF-AB14CA7A5CCC}">
      <dgm:prSet/>
      <dgm:spPr/>
      <dgm:t>
        <a:bodyPr/>
        <a:lstStyle/>
        <a:p>
          <a:endParaRPr lang="en-IE"/>
        </a:p>
      </dgm:t>
    </dgm:pt>
    <dgm:pt modelId="{88D9AC77-57BA-4D6D-B365-D5CA26472538}" type="sibTrans" cxnId="{BEFA3855-DF36-4435-9BAF-AB14CA7A5CCC}">
      <dgm:prSet/>
      <dgm:spPr/>
      <dgm:t>
        <a:bodyPr/>
        <a:lstStyle/>
        <a:p>
          <a:endParaRPr lang="en-IE"/>
        </a:p>
      </dgm:t>
    </dgm:pt>
    <dgm:pt modelId="{43B3FE16-4217-4A2B-9E98-BF244EDB5961}">
      <dgm:prSet phldrT="[Text]"/>
      <dgm:spPr/>
      <dgm:t>
        <a:bodyPr/>
        <a:lstStyle/>
        <a:p>
          <a:r>
            <a:rPr lang="en-GB" dirty="0"/>
            <a:t>Design</a:t>
          </a:r>
          <a:endParaRPr lang="en-IE" dirty="0"/>
        </a:p>
      </dgm:t>
    </dgm:pt>
    <dgm:pt modelId="{02C6A401-44E5-4C6D-9BC4-0FBE4D385C52}" type="parTrans" cxnId="{8890F55F-69C3-4530-A9A2-F09658B4052D}">
      <dgm:prSet/>
      <dgm:spPr/>
      <dgm:t>
        <a:bodyPr/>
        <a:lstStyle/>
        <a:p>
          <a:endParaRPr lang="en-IE"/>
        </a:p>
      </dgm:t>
    </dgm:pt>
    <dgm:pt modelId="{D1F4A659-5615-493D-9CA5-0102CDA1EFE2}" type="sibTrans" cxnId="{8890F55F-69C3-4530-A9A2-F09658B4052D}">
      <dgm:prSet/>
      <dgm:spPr/>
      <dgm:t>
        <a:bodyPr/>
        <a:lstStyle/>
        <a:p>
          <a:endParaRPr lang="en-IE"/>
        </a:p>
      </dgm:t>
    </dgm:pt>
    <dgm:pt modelId="{20DFFD34-E5B0-4079-8129-5018EB56ED4D}">
      <dgm:prSet phldrT="[Text]"/>
      <dgm:spPr/>
      <dgm:t>
        <a:bodyPr/>
        <a:lstStyle/>
        <a:p>
          <a:r>
            <a:rPr lang="en-GB" dirty="0"/>
            <a:t>Code</a:t>
          </a:r>
          <a:endParaRPr lang="en-IE" dirty="0"/>
        </a:p>
      </dgm:t>
    </dgm:pt>
    <dgm:pt modelId="{0EF17EFA-5241-4C83-846D-75BC30114DE4}" type="parTrans" cxnId="{1331248D-086E-4BFF-80CE-A2ECC26982E7}">
      <dgm:prSet/>
      <dgm:spPr/>
      <dgm:t>
        <a:bodyPr/>
        <a:lstStyle/>
        <a:p>
          <a:endParaRPr lang="en-IE"/>
        </a:p>
      </dgm:t>
    </dgm:pt>
    <dgm:pt modelId="{6AF4775B-1B2A-4425-8C9E-9772502200D6}" type="sibTrans" cxnId="{1331248D-086E-4BFF-80CE-A2ECC26982E7}">
      <dgm:prSet/>
      <dgm:spPr/>
      <dgm:t>
        <a:bodyPr/>
        <a:lstStyle/>
        <a:p>
          <a:endParaRPr lang="en-IE"/>
        </a:p>
      </dgm:t>
    </dgm:pt>
    <dgm:pt modelId="{107EFC14-92B8-4A52-9E75-4D4126262AF3}">
      <dgm:prSet phldrT="[Text]"/>
      <dgm:spPr/>
      <dgm:t>
        <a:bodyPr/>
        <a:lstStyle/>
        <a:p>
          <a:endParaRPr lang="en-IE" dirty="0"/>
        </a:p>
      </dgm:t>
    </dgm:pt>
    <dgm:pt modelId="{A31116CC-9AE4-41D1-9FB8-BBDC7F9F6A68}" type="parTrans" cxnId="{A14BEC7A-400F-46E3-929C-A999AAB6D252}">
      <dgm:prSet/>
      <dgm:spPr/>
      <dgm:t>
        <a:bodyPr/>
        <a:lstStyle/>
        <a:p>
          <a:endParaRPr lang="en-IE"/>
        </a:p>
      </dgm:t>
    </dgm:pt>
    <dgm:pt modelId="{5243D9E4-1DF7-4FA9-9C0D-A0467EC122CE}" type="sibTrans" cxnId="{A14BEC7A-400F-46E3-929C-A999AAB6D252}">
      <dgm:prSet/>
      <dgm:spPr/>
      <dgm:t>
        <a:bodyPr/>
        <a:lstStyle/>
        <a:p>
          <a:endParaRPr lang="en-IE"/>
        </a:p>
      </dgm:t>
    </dgm:pt>
    <dgm:pt modelId="{1312CDA7-6AA9-4038-A476-92023950FC42}">
      <dgm:prSet phldrT="[Text]"/>
      <dgm:spPr/>
      <dgm:t>
        <a:bodyPr/>
        <a:lstStyle/>
        <a:p>
          <a:r>
            <a:rPr lang="en-GB" dirty="0"/>
            <a:t>Test</a:t>
          </a:r>
          <a:endParaRPr lang="en-IE" dirty="0"/>
        </a:p>
      </dgm:t>
    </dgm:pt>
    <dgm:pt modelId="{9E1878DC-C8AD-4C59-938C-417C6114F11C}" type="parTrans" cxnId="{F6610218-C38F-4011-8501-36B932DE1290}">
      <dgm:prSet/>
      <dgm:spPr/>
      <dgm:t>
        <a:bodyPr/>
        <a:lstStyle/>
        <a:p>
          <a:endParaRPr lang="en-IE"/>
        </a:p>
      </dgm:t>
    </dgm:pt>
    <dgm:pt modelId="{9E5B43C0-A791-43D0-8AC3-7DB113D16E4C}" type="sibTrans" cxnId="{F6610218-C38F-4011-8501-36B932DE1290}">
      <dgm:prSet/>
      <dgm:spPr/>
      <dgm:t>
        <a:bodyPr/>
        <a:lstStyle/>
        <a:p>
          <a:endParaRPr lang="en-IE"/>
        </a:p>
      </dgm:t>
    </dgm:pt>
    <dgm:pt modelId="{90EAE6D3-A271-4E1E-80C3-556182DDB072}">
      <dgm:prSet phldrT="[Text]"/>
      <dgm:spPr/>
      <dgm:t>
        <a:bodyPr/>
        <a:lstStyle/>
        <a:p>
          <a:endParaRPr lang="en-IE" dirty="0"/>
        </a:p>
      </dgm:t>
    </dgm:pt>
    <dgm:pt modelId="{866AB41E-9758-456D-97C3-3A5EBCE7F988}" type="parTrans" cxnId="{EF94281A-4805-4BD1-BE02-C4D867738823}">
      <dgm:prSet/>
      <dgm:spPr/>
      <dgm:t>
        <a:bodyPr/>
        <a:lstStyle/>
        <a:p>
          <a:endParaRPr lang="en-IE"/>
        </a:p>
      </dgm:t>
    </dgm:pt>
    <dgm:pt modelId="{FE063057-803D-4918-8486-90351E8E3011}" type="sibTrans" cxnId="{EF94281A-4805-4BD1-BE02-C4D867738823}">
      <dgm:prSet/>
      <dgm:spPr/>
      <dgm:t>
        <a:bodyPr/>
        <a:lstStyle/>
        <a:p>
          <a:endParaRPr lang="en-IE"/>
        </a:p>
      </dgm:t>
    </dgm:pt>
    <dgm:pt modelId="{2894E27A-B415-4E8B-B9D1-4FCFAE494F66}">
      <dgm:prSet phldrT="[Text]"/>
      <dgm:spPr/>
      <dgm:t>
        <a:bodyPr/>
        <a:lstStyle/>
        <a:p>
          <a:r>
            <a:rPr lang="en-GB" dirty="0"/>
            <a:t>Deploy</a:t>
          </a:r>
          <a:endParaRPr lang="en-IE" dirty="0"/>
        </a:p>
      </dgm:t>
    </dgm:pt>
    <dgm:pt modelId="{A8346B1F-08C6-4C0A-ABB2-D39094FE2F87}" type="parTrans" cxnId="{47B276E2-ADF4-4C2C-9880-992AACF50BFD}">
      <dgm:prSet/>
      <dgm:spPr/>
      <dgm:t>
        <a:bodyPr/>
        <a:lstStyle/>
        <a:p>
          <a:endParaRPr lang="en-IE"/>
        </a:p>
      </dgm:t>
    </dgm:pt>
    <dgm:pt modelId="{31CB6DB3-1B84-44ED-90F5-4B3D2AA4EBF0}" type="sibTrans" cxnId="{47B276E2-ADF4-4C2C-9880-992AACF50BFD}">
      <dgm:prSet/>
      <dgm:spPr/>
      <dgm:t>
        <a:bodyPr/>
        <a:lstStyle/>
        <a:p>
          <a:endParaRPr lang="en-IE"/>
        </a:p>
      </dgm:t>
    </dgm:pt>
    <dgm:pt modelId="{E0639EA2-4ACD-4722-8AE4-F84635609BBD}">
      <dgm:prSet phldrT="[Text]"/>
      <dgm:spPr/>
      <dgm:t>
        <a:bodyPr/>
        <a:lstStyle/>
        <a:p>
          <a:r>
            <a:rPr lang="en-GB" dirty="0"/>
            <a:t>Release</a:t>
          </a:r>
          <a:endParaRPr lang="en-IE" dirty="0"/>
        </a:p>
      </dgm:t>
    </dgm:pt>
    <dgm:pt modelId="{043BF2BF-0769-4986-8671-8A225E8A8CB4}" type="parTrans" cxnId="{D9BEBE1C-8AD3-4B32-B857-98D30BC18A9B}">
      <dgm:prSet/>
      <dgm:spPr/>
      <dgm:t>
        <a:bodyPr/>
        <a:lstStyle/>
        <a:p>
          <a:endParaRPr lang="en-IE"/>
        </a:p>
      </dgm:t>
    </dgm:pt>
    <dgm:pt modelId="{4344C3A0-D323-46D3-920D-6FDCF209D51F}" type="sibTrans" cxnId="{D9BEBE1C-8AD3-4B32-B857-98D30BC18A9B}">
      <dgm:prSet/>
      <dgm:spPr/>
      <dgm:t>
        <a:bodyPr/>
        <a:lstStyle/>
        <a:p>
          <a:endParaRPr lang="en-IE"/>
        </a:p>
      </dgm:t>
    </dgm:pt>
    <dgm:pt modelId="{6380ABAD-7C01-4072-BD53-2E04DDAFF9BA}">
      <dgm:prSet phldrT="[Text]"/>
      <dgm:spPr/>
      <dgm:t>
        <a:bodyPr/>
        <a:lstStyle/>
        <a:p>
          <a:endParaRPr lang="en-IE" dirty="0"/>
        </a:p>
      </dgm:t>
    </dgm:pt>
    <dgm:pt modelId="{059D839A-54BC-4BC5-9173-A0BE31BDE503}" type="parTrans" cxnId="{B6606FF4-A099-48A5-90DF-5793BE86E8F2}">
      <dgm:prSet/>
      <dgm:spPr/>
      <dgm:t>
        <a:bodyPr/>
        <a:lstStyle/>
        <a:p>
          <a:endParaRPr lang="en-IE"/>
        </a:p>
      </dgm:t>
    </dgm:pt>
    <dgm:pt modelId="{242E7049-5039-485D-B0F4-5B1AF3C3EDAC}" type="sibTrans" cxnId="{B6606FF4-A099-48A5-90DF-5793BE86E8F2}">
      <dgm:prSet/>
      <dgm:spPr/>
      <dgm:t>
        <a:bodyPr/>
        <a:lstStyle/>
        <a:p>
          <a:endParaRPr lang="en-IE"/>
        </a:p>
      </dgm:t>
    </dgm:pt>
    <dgm:pt modelId="{6F3A41E4-F1A7-4585-A2D1-37D5747D64F7}">
      <dgm:prSet phldrT="[Text]"/>
      <dgm:spPr/>
      <dgm:t>
        <a:bodyPr/>
        <a:lstStyle/>
        <a:p>
          <a:r>
            <a:rPr lang="en-GB" dirty="0"/>
            <a:t>Maintain</a:t>
          </a:r>
          <a:endParaRPr lang="en-IE" dirty="0"/>
        </a:p>
      </dgm:t>
    </dgm:pt>
    <dgm:pt modelId="{AE761819-F022-4809-82B2-83EBD0FC36B9}" type="parTrans" cxnId="{044E5528-C876-4514-B78D-CF858736DD31}">
      <dgm:prSet/>
      <dgm:spPr/>
      <dgm:t>
        <a:bodyPr/>
        <a:lstStyle/>
        <a:p>
          <a:endParaRPr lang="en-IE"/>
        </a:p>
      </dgm:t>
    </dgm:pt>
    <dgm:pt modelId="{78E0EC4D-FB36-41CB-B5DF-FEB050F4DA42}" type="sibTrans" cxnId="{044E5528-C876-4514-B78D-CF858736DD31}">
      <dgm:prSet/>
      <dgm:spPr/>
      <dgm:t>
        <a:bodyPr/>
        <a:lstStyle/>
        <a:p>
          <a:endParaRPr lang="en-IE"/>
        </a:p>
      </dgm:t>
    </dgm:pt>
    <dgm:pt modelId="{98A1396A-6F9F-4F0A-9EAA-5D654C99B164}">
      <dgm:prSet phldrT="[Text]"/>
      <dgm:spPr/>
      <dgm:t>
        <a:bodyPr/>
        <a:lstStyle/>
        <a:p>
          <a:r>
            <a:rPr lang="en-GB" dirty="0"/>
            <a:t>Update</a:t>
          </a:r>
          <a:endParaRPr lang="en-IE" dirty="0"/>
        </a:p>
      </dgm:t>
    </dgm:pt>
    <dgm:pt modelId="{27FBB22A-05A2-47B4-97B3-87EC05813F49}" type="parTrans" cxnId="{7B638F11-25EF-4EBE-8C14-C20666B273F6}">
      <dgm:prSet/>
      <dgm:spPr/>
      <dgm:t>
        <a:bodyPr/>
        <a:lstStyle/>
        <a:p>
          <a:endParaRPr lang="en-IE"/>
        </a:p>
      </dgm:t>
    </dgm:pt>
    <dgm:pt modelId="{1373FED8-9B1C-4120-9D71-352B4391738D}" type="sibTrans" cxnId="{7B638F11-25EF-4EBE-8C14-C20666B273F6}">
      <dgm:prSet/>
      <dgm:spPr/>
      <dgm:t>
        <a:bodyPr/>
        <a:lstStyle/>
        <a:p>
          <a:endParaRPr lang="en-IE"/>
        </a:p>
      </dgm:t>
    </dgm:pt>
    <dgm:pt modelId="{BD2C874D-9580-43CC-9E4A-BD24D527939E}">
      <dgm:prSet phldrT="[Text]"/>
      <dgm:spPr/>
      <dgm:t>
        <a:bodyPr/>
        <a:lstStyle/>
        <a:p>
          <a:r>
            <a:rPr lang="en-GB" dirty="0"/>
            <a:t>Enhance</a:t>
          </a:r>
        </a:p>
        <a:p>
          <a:endParaRPr lang="en-IE" dirty="0"/>
        </a:p>
      </dgm:t>
    </dgm:pt>
    <dgm:pt modelId="{489561D8-7051-461D-920E-A6A97EE4BB28}" type="parTrans" cxnId="{45D42760-9051-4ABC-9BAB-7DCE283BFBDF}">
      <dgm:prSet/>
      <dgm:spPr/>
      <dgm:t>
        <a:bodyPr/>
        <a:lstStyle/>
        <a:p>
          <a:endParaRPr lang="en-IE"/>
        </a:p>
      </dgm:t>
    </dgm:pt>
    <dgm:pt modelId="{BC3E3C87-6046-43C6-8D2A-8038D481DB26}" type="sibTrans" cxnId="{45D42760-9051-4ABC-9BAB-7DCE283BFBDF}">
      <dgm:prSet/>
      <dgm:spPr/>
      <dgm:t>
        <a:bodyPr/>
        <a:lstStyle/>
        <a:p>
          <a:endParaRPr lang="en-IE"/>
        </a:p>
      </dgm:t>
    </dgm:pt>
    <dgm:pt modelId="{A117B4F1-BA3B-4C12-B5F5-D6C29B92C8EE}" type="pres">
      <dgm:prSet presAssocID="{94516285-6FEB-4DF0-9D63-351741B42B2D}" presName="Name0" presStyleCnt="0">
        <dgm:presLayoutVars>
          <dgm:dir/>
          <dgm:animLvl val="lvl"/>
          <dgm:resizeHandles val="exact"/>
        </dgm:presLayoutVars>
      </dgm:prSet>
      <dgm:spPr/>
    </dgm:pt>
    <dgm:pt modelId="{8E8C8E0D-7483-4F59-A2BF-FE1B50799875}" type="pres">
      <dgm:prSet presAssocID="{2E5ACDFE-95B2-4F52-857E-1D539716FA27}" presName="composite" presStyleCnt="0"/>
      <dgm:spPr/>
    </dgm:pt>
    <dgm:pt modelId="{E8A6F779-1E5F-4ABC-A0B4-7225AE937826}" type="pres">
      <dgm:prSet presAssocID="{2E5ACDFE-95B2-4F52-857E-1D539716FA27}" presName="parTx" presStyleLbl="node1" presStyleIdx="0" presStyleCnt="5" custLinFactNeighborY="0">
        <dgm:presLayoutVars>
          <dgm:chMax val="0"/>
          <dgm:chPref val="0"/>
          <dgm:bulletEnabled val="1"/>
        </dgm:presLayoutVars>
      </dgm:prSet>
      <dgm:spPr/>
    </dgm:pt>
    <dgm:pt modelId="{B8F01272-541F-4C85-993E-722FD157F6FA}" type="pres">
      <dgm:prSet presAssocID="{2E5ACDFE-95B2-4F52-857E-1D539716FA27}" presName="desTx" presStyleLbl="revTx" presStyleIdx="0" presStyleCnt="5">
        <dgm:presLayoutVars>
          <dgm:bulletEnabled val="1"/>
        </dgm:presLayoutVars>
      </dgm:prSet>
      <dgm:spPr/>
    </dgm:pt>
    <dgm:pt modelId="{4321B3FE-B7AE-417C-89C0-33234C920739}" type="pres">
      <dgm:prSet presAssocID="{A3E5E89D-31D7-4F3E-B1A4-F87A38848249}" presName="space" presStyleCnt="0"/>
      <dgm:spPr/>
    </dgm:pt>
    <dgm:pt modelId="{38E7CEEC-8C60-46A5-AFD0-A4CC2B113358}" type="pres">
      <dgm:prSet presAssocID="{4336A538-8D9E-452D-86EF-62472E3F9E64}" presName="composite" presStyleCnt="0"/>
      <dgm:spPr/>
    </dgm:pt>
    <dgm:pt modelId="{7303940F-D4AA-436B-BEA2-B9114BF04FF5}" type="pres">
      <dgm:prSet presAssocID="{4336A538-8D9E-452D-86EF-62472E3F9E64}" presName="parTx" presStyleLbl="node1" presStyleIdx="1" presStyleCnt="5" custScaleX="172260">
        <dgm:presLayoutVars>
          <dgm:chMax val="0"/>
          <dgm:chPref val="0"/>
          <dgm:bulletEnabled val="1"/>
        </dgm:presLayoutVars>
      </dgm:prSet>
      <dgm:spPr/>
    </dgm:pt>
    <dgm:pt modelId="{2699EFA1-45AE-4299-B1A9-10279FBB1193}" type="pres">
      <dgm:prSet presAssocID="{4336A538-8D9E-452D-86EF-62472E3F9E64}" presName="desTx" presStyleLbl="revTx" presStyleIdx="1" presStyleCnt="5">
        <dgm:presLayoutVars>
          <dgm:bulletEnabled val="1"/>
        </dgm:presLayoutVars>
      </dgm:prSet>
      <dgm:spPr/>
    </dgm:pt>
    <dgm:pt modelId="{19D8A0AC-F77D-426B-99CE-4A5C0FD95C9F}" type="pres">
      <dgm:prSet presAssocID="{4BDC1A8C-8627-4542-A9A4-3755177AF69C}" presName="space" presStyleCnt="0"/>
      <dgm:spPr/>
    </dgm:pt>
    <dgm:pt modelId="{68C32C07-919B-489D-A680-46B4EE5583D1}" type="pres">
      <dgm:prSet presAssocID="{D6FB8607-6754-4C6D-93BB-263CEE324BEE}" presName="composite" presStyleCnt="0"/>
      <dgm:spPr/>
    </dgm:pt>
    <dgm:pt modelId="{CC396EDB-AED7-44D0-A3AB-0FC575A02E8A}" type="pres">
      <dgm:prSet presAssocID="{D6FB8607-6754-4C6D-93BB-263CEE324BEE}" presName="parTx" presStyleLbl="node1" presStyleIdx="2" presStyleCnt="5" custLinFactNeighborX="8017" custLinFactNeighborY="-5949">
        <dgm:presLayoutVars>
          <dgm:chMax val="0"/>
          <dgm:chPref val="0"/>
          <dgm:bulletEnabled val="1"/>
        </dgm:presLayoutVars>
      </dgm:prSet>
      <dgm:spPr/>
    </dgm:pt>
    <dgm:pt modelId="{74F47B42-6949-4CA8-9A1E-1C46B0B61AEE}" type="pres">
      <dgm:prSet presAssocID="{D6FB8607-6754-4C6D-93BB-263CEE324BEE}" presName="desTx" presStyleLbl="revTx" presStyleIdx="2" presStyleCnt="5" custScaleX="35756">
        <dgm:presLayoutVars>
          <dgm:bulletEnabled val="1"/>
        </dgm:presLayoutVars>
      </dgm:prSet>
      <dgm:spPr/>
    </dgm:pt>
    <dgm:pt modelId="{F9750E30-9B24-4C8A-A19B-F72DBB0909E5}" type="pres">
      <dgm:prSet presAssocID="{E5613E10-E96B-4537-AC1A-DCB1048862F3}" presName="space" presStyleCnt="0"/>
      <dgm:spPr/>
    </dgm:pt>
    <dgm:pt modelId="{873C0D67-8D5D-4885-94AA-55434E73E893}" type="pres">
      <dgm:prSet presAssocID="{3860812C-B1D0-4DA2-B91E-CFCDAEAFA5DA}" presName="composite" presStyleCnt="0"/>
      <dgm:spPr/>
    </dgm:pt>
    <dgm:pt modelId="{D51A65A6-7EED-4313-9479-0152595B2DB3}" type="pres">
      <dgm:prSet presAssocID="{3860812C-B1D0-4DA2-B91E-CFCDAEAFA5DA}" presName="parTx" presStyleLbl="node1" presStyleIdx="3" presStyleCnt="5" custScaleX="55719" custLinFactNeighborX="-620" custLinFactNeighborY="-5949">
        <dgm:presLayoutVars>
          <dgm:chMax val="0"/>
          <dgm:chPref val="0"/>
          <dgm:bulletEnabled val="1"/>
        </dgm:presLayoutVars>
      </dgm:prSet>
      <dgm:spPr/>
    </dgm:pt>
    <dgm:pt modelId="{D6B05E3F-7EFA-4289-B670-242137BB5CAF}" type="pres">
      <dgm:prSet presAssocID="{3860812C-B1D0-4DA2-B91E-CFCDAEAFA5DA}" presName="desTx" presStyleLbl="revTx" presStyleIdx="3" presStyleCnt="5" custScaleX="38927">
        <dgm:presLayoutVars>
          <dgm:bulletEnabled val="1"/>
        </dgm:presLayoutVars>
      </dgm:prSet>
      <dgm:spPr/>
    </dgm:pt>
    <dgm:pt modelId="{C6543FC5-10C8-47EA-AF52-0A010D1499EE}" type="pres">
      <dgm:prSet presAssocID="{4F8B2160-746B-48E5-AB82-0408C67092B9}" presName="space" presStyleCnt="0"/>
      <dgm:spPr/>
    </dgm:pt>
    <dgm:pt modelId="{823ACE94-F981-47F8-81C3-0199C7959218}" type="pres">
      <dgm:prSet presAssocID="{524378F6-39FB-4195-8BCA-9D26402497CD}" presName="composite" presStyleCnt="0"/>
      <dgm:spPr/>
    </dgm:pt>
    <dgm:pt modelId="{54BE1DC0-BBC2-4C65-B3E6-BD7EA2D4C9E0}" type="pres">
      <dgm:prSet presAssocID="{524378F6-39FB-4195-8BCA-9D26402497CD}" presName="parTx" presStyleLbl="node1" presStyleIdx="4" presStyleCnt="5" custScaleX="41966">
        <dgm:presLayoutVars>
          <dgm:chMax val="0"/>
          <dgm:chPref val="0"/>
          <dgm:bulletEnabled val="1"/>
        </dgm:presLayoutVars>
      </dgm:prSet>
      <dgm:spPr/>
    </dgm:pt>
    <dgm:pt modelId="{9605ED1A-83BF-4CA8-BA09-8C1B7B7FE740}" type="pres">
      <dgm:prSet presAssocID="{524378F6-39FB-4195-8BCA-9D26402497CD}" presName="desTx" presStyleLbl="revTx" presStyleIdx="4" presStyleCnt="5" custScaleX="41215" custLinFactNeighborX="38220" custLinFactNeighborY="783">
        <dgm:presLayoutVars>
          <dgm:bulletEnabled val="1"/>
        </dgm:presLayoutVars>
      </dgm:prSet>
      <dgm:spPr/>
    </dgm:pt>
  </dgm:ptLst>
  <dgm:cxnLst>
    <dgm:cxn modelId="{CD8D4303-6F7A-44A5-9D2B-0D50BB9141E4}" type="presOf" srcId="{6F3A41E4-F1A7-4585-A2D1-37D5747D64F7}" destId="{9605ED1A-83BF-4CA8-BA09-8C1B7B7FE740}" srcOrd="0" destOrd="0" presId="urn:microsoft.com/office/officeart/2005/8/layout/chevron1"/>
    <dgm:cxn modelId="{7B638F11-25EF-4EBE-8C14-C20666B273F6}" srcId="{524378F6-39FB-4195-8BCA-9D26402497CD}" destId="{98A1396A-6F9F-4F0A-9EAA-5D654C99B164}" srcOrd="1" destOrd="0" parTransId="{27FBB22A-05A2-47B4-97B3-87EC05813F49}" sibTransId="{1373FED8-9B1C-4120-9D71-352B4391738D}"/>
    <dgm:cxn modelId="{276CCA13-328D-487F-A141-9CC40C3FBA65}" srcId="{94516285-6FEB-4DF0-9D63-351741B42B2D}" destId="{D6FB8607-6754-4C6D-93BB-263CEE324BEE}" srcOrd="2" destOrd="0" parTransId="{160B56D7-4D8C-49C5-8695-FB40455A3D6D}" sibTransId="{E5613E10-E96B-4537-AC1A-DCB1048862F3}"/>
    <dgm:cxn modelId="{4F151C15-2C76-47B2-AA7F-B9605717977E}" type="presOf" srcId="{F4DB2504-DA89-4D20-9EBA-90F5506B0107}" destId="{2699EFA1-45AE-4299-B1A9-10279FBB1193}" srcOrd="0" destOrd="0" presId="urn:microsoft.com/office/officeart/2005/8/layout/chevron1"/>
    <dgm:cxn modelId="{F6610218-C38F-4011-8501-36B932DE1290}" srcId="{D6FB8607-6754-4C6D-93BB-263CEE324BEE}" destId="{1312CDA7-6AA9-4038-A476-92023950FC42}" srcOrd="0" destOrd="0" parTransId="{9E1878DC-C8AD-4C59-938C-417C6114F11C}" sibTransId="{9E5B43C0-A791-43D0-8AC3-7DB113D16E4C}"/>
    <dgm:cxn modelId="{EF94281A-4805-4BD1-BE02-C4D867738823}" srcId="{D6FB8607-6754-4C6D-93BB-263CEE324BEE}" destId="{90EAE6D3-A271-4E1E-80C3-556182DDB072}" srcOrd="1" destOrd="0" parTransId="{866AB41E-9758-456D-97C3-3A5EBCE7F988}" sibTransId="{FE063057-803D-4918-8486-90351E8E3011}"/>
    <dgm:cxn modelId="{D9BEBE1C-8AD3-4B32-B857-98D30BC18A9B}" srcId="{3860812C-B1D0-4DA2-B91E-CFCDAEAFA5DA}" destId="{E0639EA2-4ACD-4722-8AE4-F84635609BBD}" srcOrd="1" destOrd="0" parTransId="{043BF2BF-0769-4986-8671-8A225E8A8CB4}" sibTransId="{4344C3A0-D323-46D3-920D-6FDCF209D51F}"/>
    <dgm:cxn modelId="{044E5528-C876-4514-B78D-CF858736DD31}" srcId="{524378F6-39FB-4195-8BCA-9D26402497CD}" destId="{6F3A41E4-F1A7-4585-A2D1-37D5747D64F7}" srcOrd="0" destOrd="0" parTransId="{AE761819-F022-4809-82B2-83EBD0FC36B9}" sibTransId="{78E0EC4D-FB36-41CB-B5DF-FEB050F4DA42}"/>
    <dgm:cxn modelId="{C08DE128-12AA-4B69-A434-B698603F0EEA}" type="presOf" srcId="{4336A538-8D9E-452D-86EF-62472E3F9E64}" destId="{7303940F-D4AA-436B-BEA2-B9114BF04FF5}" srcOrd="0" destOrd="0" presId="urn:microsoft.com/office/officeart/2005/8/layout/chevron1"/>
    <dgm:cxn modelId="{6795A530-641A-4F60-B283-DCA8A7610004}" type="presOf" srcId="{20DFFD34-E5B0-4079-8129-5018EB56ED4D}" destId="{2699EFA1-45AE-4299-B1A9-10279FBB1193}" srcOrd="0" destOrd="2" presId="urn:microsoft.com/office/officeart/2005/8/layout/chevron1"/>
    <dgm:cxn modelId="{D2D8A735-12C3-4535-9B98-FBDE2B0AE5C9}" srcId="{94516285-6FEB-4DF0-9D63-351741B42B2D}" destId="{2E5ACDFE-95B2-4F52-857E-1D539716FA27}" srcOrd="0" destOrd="0" parTransId="{286F5960-46CF-4F30-BF83-692538A85BB4}" sibTransId="{A3E5E89D-31D7-4F3E-B1A4-F87A38848249}"/>
    <dgm:cxn modelId="{6A4C9B36-9B4D-4AEF-859B-FFCBB3DA7401}" type="presOf" srcId="{43B3FE16-4217-4A2B-9E98-BF244EDB5961}" destId="{2699EFA1-45AE-4299-B1A9-10279FBB1193}" srcOrd="0" destOrd="1" presId="urn:microsoft.com/office/officeart/2005/8/layout/chevron1"/>
    <dgm:cxn modelId="{FB7B8E3B-3739-4D9B-A59D-04D09134FDCA}" type="presOf" srcId="{2E5ACDFE-95B2-4F52-857E-1D539716FA27}" destId="{E8A6F779-1E5F-4ABC-A0B4-7225AE937826}" srcOrd="0" destOrd="0" presId="urn:microsoft.com/office/officeart/2005/8/layout/chevron1"/>
    <dgm:cxn modelId="{8890F55F-69C3-4530-A9A2-F09658B4052D}" srcId="{4336A538-8D9E-452D-86EF-62472E3F9E64}" destId="{43B3FE16-4217-4A2B-9E98-BF244EDB5961}" srcOrd="1" destOrd="0" parTransId="{02C6A401-44E5-4C6D-9BC4-0FBE4D385C52}" sibTransId="{D1F4A659-5615-493D-9CA5-0102CDA1EFE2}"/>
    <dgm:cxn modelId="{45D42760-9051-4ABC-9BAB-7DCE283BFBDF}" srcId="{524378F6-39FB-4195-8BCA-9D26402497CD}" destId="{BD2C874D-9580-43CC-9E4A-BD24D527939E}" srcOrd="2" destOrd="0" parTransId="{489561D8-7051-461D-920E-A6A97EE4BB28}" sibTransId="{BC3E3C87-6046-43C6-8D2A-8038D481DB26}"/>
    <dgm:cxn modelId="{41B63245-CE80-4C9C-978B-E20999920BB1}" srcId="{2E5ACDFE-95B2-4F52-857E-1D539716FA27}" destId="{9C913A4B-E1EE-4EB1-BBEE-88487B975DDB}" srcOrd="0" destOrd="0" parTransId="{FD88204F-2C8A-499D-B444-4B481975B38A}" sibTransId="{F9F63EC9-72DA-4EFD-B090-F2DF97EFD9CF}"/>
    <dgm:cxn modelId="{80802A47-3D42-4A30-975F-AECED2F02A6E}" type="presOf" srcId="{E0639EA2-4ACD-4722-8AE4-F84635609BBD}" destId="{D6B05E3F-7EFA-4289-B670-242137BB5CAF}" srcOrd="0" destOrd="1" presId="urn:microsoft.com/office/officeart/2005/8/layout/chevron1"/>
    <dgm:cxn modelId="{CC604F6C-CFF8-4BEC-8FEA-926CC6533939}" srcId="{94516285-6FEB-4DF0-9D63-351741B42B2D}" destId="{524378F6-39FB-4195-8BCA-9D26402497CD}" srcOrd="4" destOrd="0" parTransId="{97D07D05-597F-40CA-879D-450A290E49DA}" sibTransId="{B787E16C-6EAF-4A30-990D-6B00101451F3}"/>
    <dgm:cxn modelId="{ACC50275-BC2F-4781-B8A1-5463071F6B41}" type="presOf" srcId="{107EFC14-92B8-4A52-9E75-4D4126262AF3}" destId="{2699EFA1-45AE-4299-B1A9-10279FBB1193}" srcOrd="0" destOrd="3" presId="urn:microsoft.com/office/officeart/2005/8/layout/chevron1"/>
    <dgm:cxn modelId="{BEFA3855-DF36-4435-9BAF-AB14CA7A5CCC}" srcId="{4336A538-8D9E-452D-86EF-62472E3F9E64}" destId="{F4DB2504-DA89-4D20-9EBA-90F5506B0107}" srcOrd="0" destOrd="0" parTransId="{99B21342-7CF2-48A7-8998-0DBEDAC5EC2A}" sibTransId="{88D9AC77-57BA-4D6D-B365-D5CA26472538}"/>
    <dgm:cxn modelId="{33BC7955-6465-43B7-9A42-D674ECE0863A}" type="presOf" srcId="{6380ABAD-7C01-4072-BD53-2E04DDAFF9BA}" destId="{D6B05E3F-7EFA-4289-B670-242137BB5CAF}" srcOrd="0" destOrd="2" presId="urn:microsoft.com/office/officeart/2005/8/layout/chevron1"/>
    <dgm:cxn modelId="{1B19B159-DD0A-4BF5-BAED-44CBE4677946}" srcId="{94516285-6FEB-4DF0-9D63-351741B42B2D}" destId="{4336A538-8D9E-452D-86EF-62472E3F9E64}" srcOrd="1" destOrd="0" parTransId="{CDF99084-7698-44DE-BFBF-2A649C93D613}" sibTransId="{4BDC1A8C-8627-4542-A9A4-3755177AF69C}"/>
    <dgm:cxn modelId="{A14BEC7A-400F-46E3-929C-A999AAB6D252}" srcId="{4336A538-8D9E-452D-86EF-62472E3F9E64}" destId="{107EFC14-92B8-4A52-9E75-4D4126262AF3}" srcOrd="3" destOrd="0" parTransId="{A31116CC-9AE4-41D1-9FB8-BBDC7F9F6A68}" sibTransId="{5243D9E4-1DF7-4FA9-9C0D-A0467EC122CE}"/>
    <dgm:cxn modelId="{0AE33087-0A58-4BDD-9FDF-9FEC5B9A6D26}" type="presOf" srcId="{1312CDA7-6AA9-4038-A476-92023950FC42}" destId="{74F47B42-6949-4CA8-9A1E-1C46B0B61AEE}" srcOrd="0" destOrd="0" presId="urn:microsoft.com/office/officeart/2005/8/layout/chevron1"/>
    <dgm:cxn modelId="{1331248D-086E-4BFF-80CE-A2ECC26982E7}" srcId="{4336A538-8D9E-452D-86EF-62472E3F9E64}" destId="{20DFFD34-E5B0-4079-8129-5018EB56ED4D}" srcOrd="2" destOrd="0" parTransId="{0EF17EFA-5241-4C83-846D-75BC30114DE4}" sibTransId="{6AF4775B-1B2A-4425-8C9E-9772502200D6}"/>
    <dgm:cxn modelId="{ABF1209B-2BCB-4C46-BEA1-2F7ED1C896C2}" srcId="{94516285-6FEB-4DF0-9D63-351741B42B2D}" destId="{3860812C-B1D0-4DA2-B91E-CFCDAEAFA5DA}" srcOrd="3" destOrd="0" parTransId="{32B7B01F-9C1B-4355-8660-8BB9B016D499}" sibTransId="{4F8B2160-746B-48E5-AB82-0408C67092B9}"/>
    <dgm:cxn modelId="{C0CA2EB1-1B7C-4013-9B86-73A6FD557464}" type="presOf" srcId="{94516285-6FEB-4DF0-9D63-351741B42B2D}" destId="{A117B4F1-BA3B-4C12-B5F5-D6C29B92C8EE}" srcOrd="0" destOrd="0" presId="urn:microsoft.com/office/officeart/2005/8/layout/chevron1"/>
    <dgm:cxn modelId="{ECC2AEBA-26FA-4A9B-94CA-7D2482300807}" type="presOf" srcId="{524378F6-39FB-4195-8BCA-9D26402497CD}" destId="{54BE1DC0-BBC2-4C65-B3E6-BD7EA2D4C9E0}" srcOrd="0" destOrd="0" presId="urn:microsoft.com/office/officeart/2005/8/layout/chevron1"/>
    <dgm:cxn modelId="{4A34DEC3-363E-403A-A0EB-B5D2CAC1BE93}" type="presOf" srcId="{3860812C-B1D0-4DA2-B91E-CFCDAEAFA5DA}" destId="{D51A65A6-7EED-4313-9479-0152595B2DB3}" srcOrd="0" destOrd="0" presId="urn:microsoft.com/office/officeart/2005/8/layout/chevron1"/>
    <dgm:cxn modelId="{A70A09CB-12A3-4FAD-98D1-E90E04882260}" type="presOf" srcId="{9C913A4B-E1EE-4EB1-BBEE-88487B975DDB}" destId="{B8F01272-541F-4C85-993E-722FD157F6FA}" srcOrd="0" destOrd="0" presId="urn:microsoft.com/office/officeart/2005/8/layout/chevron1"/>
    <dgm:cxn modelId="{FA7ECAD8-41AD-4849-B9AB-9B07D35464CF}" type="presOf" srcId="{D6FB8607-6754-4C6D-93BB-263CEE324BEE}" destId="{CC396EDB-AED7-44D0-A3AB-0FC575A02E8A}" srcOrd="0" destOrd="0" presId="urn:microsoft.com/office/officeart/2005/8/layout/chevron1"/>
    <dgm:cxn modelId="{47B276E2-ADF4-4C2C-9880-992AACF50BFD}" srcId="{3860812C-B1D0-4DA2-B91E-CFCDAEAFA5DA}" destId="{2894E27A-B415-4E8B-B9D1-4FCFAE494F66}" srcOrd="0" destOrd="0" parTransId="{A8346B1F-08C6-4C0A-ABB2-D39094FE2F87}" sibTransId="{31CB6DB3-1B84-44ED-90F5-4B3D2AA4EBF0}"/>
    <dgm:cxn modelId="{52852CE4-598D-4262-A967-D652CECEE909}" type="presOf" srcId="{98A1396A-6F9F-4F0A-9EAA-5D654C99B164}" destId="{9605ED1A-83BF-4CA8-BA09-8C1B7B7FE740}" srcOrd="0" destOrd="1" presId="urn:microsoft.com/office/officeart/2005/8/layout/chevron1"/>
    <dgm:cxn modelId="{B6606FF4-A099-48A5-90DF-5793BE86E8F2}" srcId="{3860812C-B1D0-4DA2-B91E-CFCDAEAFA5DA}" destId="{6380ABAD-7C01-4072-BD53-2E04DDAFF9BA}" srcOrd="2" destOrd="0" parTransId="{059D839A-54BC-4BC5-9173-A0BE31BDE503}" sibTransId="{242E7049-5039-485D-B0F4-5B1AF3C3EDAC}"/>
    <dgm:cxn modelId="{3E5F4CF5-2B04-4C9B-B584-C979B423DB71}" type="presOf" srcId="{90EAE6D3-A271-4E1E-80C3-556182DDB072}" destId="{74F47B42-6949-4CA8-9A1E-1C46B0B61AEE}" srcOrd="0" destOrd="1" presId="urn:microsoft.com/office/officeart/2005/8/layout/chevron1"/>
    <dgm:cxn modelId="{901410F6-46DB-4C87-89B3-91089274F61F}" type="presOf" srcId="{2894E27A-B415-4E8B-B9D1-4FCFAE494F66}" destId="{D6B05E3F-7EFA-4289-B670-242137BB5CAF}" srcOrd="0" destOrd="0" presId="urn:microsoft.com/office/officeart/2005/8/layout/chevron1"/>
    <dgm:cxn modelId="{A48A9BFA-F304-4815-9F44-29924B29DC26}" type="presOf" srcId="{BD2C874D-9580-43CC-9E4A-BD24D527939E}" destId="{9605ED1A-83BF-4CA8-BA09-8C1B7B7FE740}" srcOrd="0" destOrd="2" presId="urn:microsoft.com/office/officeart/2005/8/layout/chevron1"/>
    <dgm:cxn modelId="{66905BBA-B1D7-4F6A-94A4-9619BE6D7228}" type="presParOf" srcId="{A117B4F1-BA3B-4C12-B5F5-D6C29B92C8EE}" destId="{8E8C8E0D-7483-4F59-A2BF-FE1B50799875}" srcOrd="0" destOrd="0" presId="urn:microsoft.com/office/officeart/2005/8/layout/chevron1"/>
    <dgm:cxn modelId="{040E0EFA-E699-4155-B980-F2289CCA6841}" type="presParOf" srcId="{8E8C8E0D-7483-4F59-A2BF-FE1B50799875}" destId="{E8A6F779-1E5F-4ABC-A0B4-7225AE937826}" srcOrd="0" destOrd="0" presId="urn:microsoft.com/office/officeart/2005/8/layout/chevron1"/>
    <dgm:cxn modelId="{12CE5BEF-B9E5-4091-AA1A-27958BC95C43}" type="presParOf" srcId="{8E8C8E0D-7483-4F59-A2BF-FE1B50799875}" destId="{B8F01272-541F-4C85-993E-722FD157F6FA}" srcOrd="1" destOrd="0" presId="urn:microsoft.com/office/officeart/2005/8/layout/chevron1"/>
    <dgm:cxn modelId="{AE04AF14-4C9E-4497-9B3C-A235798E78DC}" type="presParOf" srcId="{A117B4F1-BA3B-4C12-B5F5-D6C29B92C8EE}" destId="{4321B3FE-B7AE-417C-89C0-33234C920739}" srcOrd="1" destOrd="0" presId="urn:microsoft.com/office/officeart/2005/8/layout/chevron1"/>
    <dgm:cxn modelId="{E7285F49-CC52-4359-A3AE-568935AD0101}" type="presParOf" srcId="{A117B4F1-BA3B-4C12-B5F5-D6C29B92C8EE}" destId="{38E7CEEC-8C60-46A5-AFD0-A4CC2B113358}" srcOrd="2" destOrd="0" presId="urn:microsoft.com/office/officeart/2005/8/layout/chevron1"/>
    <dgm:cxn modelId="{9BBF8D18-05E0-4BF9-B59F-BDE2A23945EB}" type="presParOf" srcId="{38E7CEEC-8C60-46A5-AFD0-A4CC2B113358}" destId="{7303940F-D4AA-436B-BEA2-B9114BF04FF5}" srcOrd="0" destOrd="0" presId="urn:microsoft.com/office/officeart/2005/8/layout/chevron1"/>
    <dgm:cxn modelId="{7779A477-580A-483B-A9CA-47156D47D280}" type="presParOf" srcId="{38E7CEEC-8C60-46A5-AFD0-A4CC2B113358}" destId="{2699EFA1-45AE-4299-B1A9-10279FBB1193}" srcOrd="1" destOrd="0" presId="urn:microsoft.com/office/officeart/2005/8/layout/chevron1"/>
    <dgm:cxn modelId="{7EFE7920-273A-438F-913A-9B3D8DE49807}" type="presParOf" srcId="{A117B4F1-BA3B-4C12-B5F5-D6C29B92C8EE}" destId="{19D8A0AC-F77D-426B-99CE-4A5C0FD95C9F}" srcOrd="3" destOrd="0" presId="urn:microsoft.com/office/officeart/2005/8/layout/chevron1"/>
    <dgm:cxn modelId="{66F2EB07-0CBC-4557-B164-D69EE31D017A}" type="presParOf" srcId="{A117B4F1-BA3B-4C12-B5F5-D6C29B92C8EE}" destId="{68C32C07-919B-489D-A680-46B4EE5583D1}" srcOrd="4" destOrd="0" presId="urn:microsoft.com/office/officeart/2005/8/layout/chevron1"/>
    <dgm:cxn modelId="{A28161FD-8E69-4D00-97FF-171D3AE32837}" type="presParOf" srcId="{68C32C07-919B-489D-A680-46B4EE5583D1}" destId="{CC396EDB-AED7-44D0-A3AB-0FC575A02E8A}" srcOrd="0" destOrd="0" presId="urn:microsoft.com/office/officeart/2005/8/layout/chevron1"/>
    <dgm:cxn modelId="{1B32732B-CB90-4D54-A31F-F64545AC6CBD}" type="presParOf" srcId="{68C32C07-919B-489D-A680-46B4EE5583D1}" destId="{74F47B42-6949-4CA8-9A1E-1C46B0B61AEE}" srcOrd="1" destOrd="0" presId="urn:microsoft.com/office/officeart/2005/8/layout/chevron1"/>
    <dgm:cxn modelId="{E8B14AAB-905A-4419-BD10-93B236947CD8}" type="presParOf" srcId="{A117B4F1-BA3B-4C12-B5F5-D6C29B92C8EE}" destId="{F9750E30-9B24-4C8A-A19B-F72DBB0909E5}" srcOrd="5" destOrd="0" presId="urn:microsoft.com/office/officeart/2005/8/layout/chevron1"/>
    <dgm:cxn modelId="{1E44A95E-80C8-432A-920B-35AF0B3D561A}" type="presParOf" srcId="{A117B4F1-BA3B-4C12-B5F5-D6C29B92C8EE}" destId="{873C0D67-8D5D-4885-94AA-55434E73E893}" srcOrd="6" destOrd="0" presId="urn:microsoft.com/office/officeart/2005/8/layout/chevron1"/>
    <dgm:cxn modelId="{4B8B0D1F-F9B0-47BB-A966-B9D0848517DE}" type="presParOf" srcId="{873C0D67-8D5D-4885-94AA-55434E73E893}" destId="{D51A65A6-7EED-4313-9479-0152595B2DB3}" srcOrd="0" destOrd="0" presId="urn:microsoft.com/office/officeart/2005/8/layout/chevron1"/>
    <dgm:cxn modelId="{97E1914B-0586-49CA-928B-7BCAD53B4234}" type="presParOf" srcId="{873C0D67-8D5D-4885-94AA-55434E73E893}" destId="{D6B05E3F-7EFA-4289-B670-242137BB5CAF}" srcOrd="1" destOrd="0" presId="urn:microsoft.com/office/officeart/2005/8/layout/chevron1"/>
    <dgm:cxn modelId="{AA1F6010-1C87-4C1E-853C-AB7A199686E9}" type="presParOf" srcId="{A117B4F1-BA3B-4C12-B5F5-D6C29B92C8EE}" destId="{C6543FC5-10C8-47EA-AF52-0A010D1499EE}" srcOrd="7" destOrd="0" presId="urn:microsoft.com/office/officeart/2005/8/layout/chevron1"/>
    <dgm:cxn modelId="{394A736B-DF28-4091-B561-E7C208CA1365}" type="presParOf" srcId="{A117B4F1-BA3B-4C12-B5F5-D6C29B92C8EE}" destId="{823ACE94-F981-47F8-81C3-0199C7959218}" srcOrd="8" destOrd="0" presId="urn:microsoft.com/office/officeart/2005/8/layout/chevron1"/>
    <dgm:cxn modelId="{D8628959-57D6-4D60-A7FB-DD90F696C70C}" type="presParOf" srcId="{823ACE94-F981-47F8-81C3-0199C7959218}" destId="{54BE1DC0-BBC2-4C65-B3E6-BD7EA2D4C9E0}" srcOrd="0" destOrd="0" presId="urn:microsoft.com/office/officeart/2005/8/layout/chevron1"/>
    <dgm:cxn modelId="{F49CEB51-CEA8-4BAA-814B-004BA68E6199}" type="presParOf" srcId="{823ACE94-F981-47F8-81C3-0199C7959218}" destId="{9605ED1A-83BF-4CA8-BA09-8C1B7B7FE740}"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4516285-6FEB-4DF0-9D63-351741B42B2D}" type="doc">
      <dgm:prSet loTypeId="urn:microsoft.com/office/officeart/2005/8/layout/chevron1" loCatId="process" qsTypeId="urn:microsoft.com/office/officeart/2005/8/quickstyle/simple1" qsCatId="simple" csTypeId="urn:microsoft.com/office/officeart/2005/8/colors/accent1_2" csCatId="accent1" phldr="1"/>
      <dgm:spPr/>
    </dgm:pt>
    <dgm:pt modelId="{2E5ACDFE-95B2-4F52-857E-1D539716FA27}">
      <dgm:prSet phldrT="[Text]"/>
      <dgm:spPr>
        <a:solidFill>
          <a:srgbClr val="FF5050"/>
        </a:solidFill>
      </dgm:spPr>
      <dgm:t>
        <a:bodyPr/>
        <a:lstStyle/>
        <a:p>
          <a:r>
            <a:rPr lang="en-GB" dirty="0">
              <a:solidFill>
                <a:schemeClr val="tx1"/>
              </a:solidFill>
            </a:rPr>
            <a:t>Define</a:t>
          </a:r>
          <a:endParaRPr lang="en-IE" dirty="0">
            <a:solidFill>
              <a:schemeClr val="tx1"/>
            </a:solidFill>
          </a:endParaRPr>
        </a:p>
      </dgm:t>
    </dgm:pt>
    <dgm:pt modelId="{286F5960-46CF-4F30-BF83-692538A85BB4}" type="parTrans" cxnId="{D2D8A735-12C3-4535-9B98-FBDE2B0AE5C9}">
      <dgm:prSet/>
      <dgm:spPr/>
      <dgm:t>
        <a:bodyPr/>
        <a:lstStyle/>
        <a:p>
          <a:endParaRPr lang="en-IE"/>
        </a:p>
      </dgm:t>
    </dgm:pt>
    <dgm:pt modelId="{A3E5E89D-31D7-4F3E-B1A4-F87A38848249}" type="sibTrans" cxnId="{D2D8A735-12C3-4535-9B98-FBDE2B0AE5C9}">
      <dgm:prSet/>
      <dgm:spPr/>
      <dgm:t>
        <a:bodyPr/>
        <a:lstStyle/>
        <a:p>
          <a:endParaRPr lang="en-IE"/>
        </a:p>
      </dgm:t>
    </dgm:pt>
    <dgm:pt modelId="{4336A538-8D9E-452D-86EF-62472E3F9E64}">
      <dgm:prSet phldrT="[Text]"/>
      <dgm:spPr>
        <a:solidFill>
          <a:schemeClr val="accent2"/>
        </a:solidFill>
      </dgm:spPr>
      <dgm:t>
        <a:bodyPr/>
        <a:lstStyle/>
        <a:p>
          <a:r>
            <a:rPr lang="en-GB" dirty="0">
              <a:solidFill>
                <a:schemeClr val="tx1"/>
              </a:solidFill>
            </a:rPr>
            <a:t>Plan</a:t>
          </a:r>
          <a:endParaRPr lang="en-IE" dirty="0">
            <a:solidFill>
              <a:schemeClr val="tx1"/>
            </a:solidFill>
          </a:endParaRPr>
        </a:p>
      </dgm:t>
    </dgm:pt>
    <dgm:pt modelId="{CDF99084-7698-44DE-BFBF-2A649C93D613}" type="parTrans" cxnId="{1B19B159-DD0A-4BF5-BAED-44CBE4677946}">
      <dgm:prSet/>
      <dgm:spPr/>
      <dgm:t>
        <a:bodyPr/>
        <a:lstStyle/>
        <a:p>
          <a:endParaRPr lang="en-IE"/>
        </a:p>
      </dgm:t>
    </dgm:pt>
    <dgm:pt modelId="{4BDC1A8C-8627-4542-A9A4-3755177AF69C}" type="sibTrans" cxnId="{1B19B159-DD0A-4BF5-BAED-44CBE4677946}">
      <dgm:prSet/>
      <dgm:spPr/>
      <dgm:t>
        <a:bodyPr/>
        <a:lstStyle/>
        <a:p>
          <a:endParaRPr lang="en-IE"/>
        </a:p>
      </dgm:t>
    </dgm:pt>
    <dgm:pt modelId="{9C913A4B-E1EE-4EB1-BBEE-88487B975DDB}">
      <dgm:prSet phldrT="[Text]"/>
      <dgm:spPr/>
      <dgm:t>
        <a:bodyPr/>
        <a:lstStyle/>
        <a:p>
          <a:r>
            <a:rPr lang="en-GB" dirty="0"/>
            <a:t>Scope</a:t>
          </a:r>
          <a:endParaRPr lang="en-IE" dirty="0"/>
        </a:p>
      </dgm:t>
    </dgm:pt>
    <dgm:pt modelId="{FD88204F-2C8A-499D-B444-4B481975B38A}" type="parTrans" cxnId="{41B63245-CE80-4C9C-978B-E20999920BB1}">
      <dgm:prSet/>
      <dgm:spPr/>
      <dgm:t>
        <a:bodyPr/>
        <a:lstStyle/>
        <a:p>
          <a:endParaRPr lang="en-IE"/>
        </a:p>
      </dgm:t>
    </dgm:pt>
    <dgm:pt modelId="{F9F63EC9-72DA-4EFD-B090-F2DF97EFD9CF}" type="sibTrans" cxnId="{41B63245-CE80-4C9C-978B-E20999920BB1}">
      <dgm:prSet/>
      <dgm:spPr/>
      <dgm:t>
        <a:bodyPr/>
        <a:lstStyle/>
        <a:p>
          <a:endParaRPr lang="en-IE"/>
        </a:p>
      </dgm:t>
    </dgm:pt>
    <dgm:pt modelId="{61FB7CD1-5903-4862-BE37-4660C3722723}">
      <dgm:prSet phldrT="[Text]"/>
      <dgm:spPr/>
      <dgm:t>
        <a:bodyPr/>
        <a:lstStyle/>
        <a:p>
          <a:r>
            <a:rPr lang="en-GB" dirty="0"/>
            <a:t>Outcome</a:t>
          </a:r>
          <a:endParaRPr lang="en-IE" dirty="0"/>
        </a:p>
      </dgm:t>
    </dgm:pt>
    <dgm:pt modelId="{1D5B0DD5-BF02-4234-A71B-BBC136B269E5}" type="parTrans" cxnId="{F5FFE988-6783-4DC7-9970-D96290B4C0DF}">
      <dgm:prSet/>
      <dgm:spPr/>
      <dgm:t>
        <a:bodyPr/>
        <a:lstStyle/>
        <a:p>
          <a:endParaRPr lang="en-IE"/>
        </a:p>
      </dgm:t>
    </dgm:pt>
    <dgm:pt modelId="{520D3DED-1D96-44E1-8B19-973E242F78DD}" type="sibTrans" cxnId="{F5FFE988-6783-4DC7-9970-D96290B4C0DF}">
      <dgm:prSet/>
      <dgm:spPr/>
      <dgm:t>
        <a:bodyPr/>
        <a:lstStyle/>
        <a:p>
          <a:endParaRPr lang="en-IE"/>
        </a:p>
      </dgm:t>
    </dgm:pt>
    <dgm:pt modelId="{21058490-CF6F-4919-B9E9-C240D03E0F16}">
      <dgm:prSet phldrT="[Text]"/>
      <dgm:spPr/>
      <dgm:t>
        <a:bodyPr/>
        <a:lstStyle/>
        <a:p>
          <a:endParaRPr lang="en-IE" dirty="0"/>
        </a:p>
      </dgm:t>
    </dgm:pt>
    <dgm:pt modelId="{1DDE4E46-4B99-4213-8DBD-9C23A7DB56A0}" type="parTrans" cxnId="{CBB8FD06-B72A-48B9-B102-55F0A7DA3A82}">
      <dgm:prSet/>
      <dgm:spPr/>
      <dgm:t>
        <a:bodyPr/>
        <a:lstStyle/>
        <a:p>
          <a:endParaRPr lang="en-IE"/>
        </a:p>
      </dgm:t>
    </dgm:pt>
    <dgm:pt modelId="{D64557BB-387F-4811-8738-AA08876ECF77}" type="sibTrans" cxnId="{CBB8FD06-B72A-48B9-B102-55F0A7DA3A82}">
      <dgm:prSet/>
      <dgm:spPr/>
      <dgm:t>
        <a:bodyPr/>
        <a:lstStyle/>
        <a:p>
          <a:endParaRPr lang="en-IE"/>
        </a:p>
      </dgm:t>
    </dgm:pt>
    <dgm:pt modelId="{A475453B-D26B-4FC9-8EDE-EB84DE7FD23E}">
      <dgm:prSet phldrT="[Text]"/>
      <dgm:spPr>
        <a:solidFill>
          <a:srgbClr val="FFC000"/>
        </a:solidFill>
      </dgm:spPr>
      <dgm:t>
        <a:bodyPr/>
        <a:lstStyle/>
        <a:p>
          <a:r>
            <a:rPr lang="en-GB" dirty="0">
              <a:solidFill>
                <a:schemeClr val="tx1"/>
              </a:solidFill>
            </a:rPr>
            <a:t>Execute</a:t>
          </a:r>
          <a:endParaRPr lang="en-IE" dirty="0">
            <a:solidFill>
              <a:schemeClr val="tx1"/>
            </a:solidFill>
          </a:endParaRPr>
        </a:p>
      </dgm:t>
    </dgm:pt>
    <dgm:pt modelId="{A3536158-A0BF-487C-B227-ADEA2E12382B}" type="parTrans" cxnId="{56F6BCE8-10AA-4583-8630-BC70F4D79DB1}">
      <dgm:prSet/>
      <dgm:spPr/>
      <dgm:t>
        <a:bodyPr/>
        <a:lstStyle/>
        <a:p>
          <a:endParaRPr lang="en-IE"/>
        </a:p>
      </dgm:t>
    </dgm:pt>
    <dgm:pt modelId="{A0ED52C6-35E4-45E3-A262-87E2F7DFC174}" type="sibTrans" cxnId="{56F6BCE8-10AA-4583-8630-BC70F4D79DB1}">
      <dgm:prSet/>
      <dgm:spPr/>
      <dgm:t>
        <a:bodyPr/>
        <a:lstStyle/>
        <a:p>
          <a:endParaRPr lang="en-IE"/>
        </a:p>
      </dgm:t>
    </dgm:pt>
    <dgm:pt modelId="{BA234043-0C94-4510-B3DA-88EC1C2A37B4}">
      <dgm:prSet phldrT="[Text]"/>
      <dgm:spPr>
        <a:solidFill>
          <a:srgbClr val="7030A0"/>
        </a:solidFill>
      </dgm:spPr>
      <dgm:t>
        <a:bodyPr/>
        <a:lstStyle/>
        <a:p>
          <a:r>
            <a:rPr lang="en-GB" dirty="0"/>
            <a:t>Close</a:t>
          </a:r>
          <a:endParaRPr lang="en-IE" dirty="0"/>
        </a:p>
      </dgm:t>
    </dgm:pt>
    <dgm:pt modelId="{75AF058D-0BC8-4247-84A4-9F803B8F4500}" type="parTrans" cxnId="{6592D511-55D3-48BF-9E2D-372822E8C7DB}">
      <dgm:prSet/>
      <dgm:spPr/>
      <dgm:t>
        <a:bodyPr/>
        <a:lstStyle/>
        <a:p>
          <a:endParaRPr lang="en-IE"/>
        </a:p>
      </dgm:t>
    </dgm:pt>
    <dgm:pt modelId="{2A2989C0-4B24-43F9-BD33-89AB727EE46D}" type="sibTrans" cxnId="{6592D511-55D3-48BF-9E2D-372822E8C7DB}">
      <dgm:prSet/>
      <dgm:spPr/>
      <dgm:t>
        <a:bodyPr/>
        <a:lstStyle/>
        <a:p>
          <a:endParaRPr lang="en-IE"/>
        </a:p>
      </dgm:t>
    </dgm:pt>
    <dgm:pt modelId="{80FB8E2E-5D46-493E-8636-6E11FC00FD13}">
      <dgm:prSet phldrT="[Text]"/>
      <dgm:spPr/>
      <dgm:t>
        <a:bodyPr/>
        <a:lstStyle/>
        <a:p>
          <a:r>
            <a:rPr lang="en-GB" dirty="0"/>
            <a:t>Resources</a:t>
          </a:r>
          <a:endParaRPr lang="en-IE" dirty="0"/>
        </a:p>
      </dgm:t>
    </dgm:pt>
    <dgm:pt modelId="{675E8C5D-6035-49CC-A4AD-225A7E0B5BFF}" type="parTrans" cxnId="{4B6C0375-A601-41D2-B269-1DE94970F679}">
      <dgm:prSet/>
      <dgm:spPr/>
      <dgm:t>
        <a:bodyPr/>
        <a:lstStyle/>
        <a:p>
          <a:endParaRPr lang="en-IE"/>
        </a:p>
      </dgm:t>
    </dgm:pt>
    <dgm:pt modelId="{B446BB92-D2AC-470E-BD30-21B120987F35}" type="sibTrans" cxnId="{4B6C0375-A601-41D2-B269-1DE94970F679}">
      <dgm:prSet/>
      <dgm:spPr/>
      <dgm:t>
        <a:bodyPr/>
        <a:lstStyle/>
        <a:p>
          <a:endParaRPr lang="en-IE"/>
        </a:p>
      </dgm:t>
    </dgm:pt>
    <dgm:pt modelId="{9404C7DC-5B26-4EED-AAAD-05B5B26505B0}">
      <dgm:prSet phldrT="[Text]"/>
      <dgm:spPr/>
      <dgm:t>
        <a:bodyPr/>
        <a:lstStyle/>
        <a:p>
          <a:r>
            <a:rPr lang="en-GB" dirty="0"/>
            <a:t>Timeline</a:t>
          </a:r>
          <a:endParaRPr lang="en-IE" dirty="0"/>
        </a:p>
      </dgm:t>
    </dgm:pt>
    <dgm:pt modelId="{260B149B-65FF-4A60-BC95-AC58C322BEFA}" type="parTrans" cxnId="{2C2DB594-6F31-433F-B9C7-A5433468030E}">
      <dgm:prSet/>
      <dgm:spPr/>
      <dgm:t>
        <a:bodyPr/>
        <a:lstStyle/>
        <a:p>
          <a:endParaRPr lang="en-IE"/>
        </a:p>
      </dgm:t>
    </dgm:pt>
    <dgm:pt modelId="{691B9008-5A4E-4D75-81FF-372932344F6A}" type="sibTrans" cxnId="{2C2DB594-6F31-433F-B9C7-A5433468030E}">
      <dgm:prSet/>
      <dgm:spPr/>
      <dgm:t>
        <a:bodyPr/>
        <a:lstStyle/>
        <a:p>
          <a:endParaRPr lang="en-IE"/>
        </a:p>
      </dgm:t>
    </dgm:pt>
    <dgm:pt modelId="{15D1862A-B47C-4DDE-B2F8-23449583EB32}">
      <dgm:prSet phldrT="[Text]"/>
      <dgm:spPr/>
      <dgm:t>
        <a:bodyPr/>
        <a:lstStyle/>
        <a:p>
          <a:r>
            <a:rPr lang="en-GB" dirty="0"/>
            <a:t>Processes</a:t>
          </a:r>
          <a:endParaRPr lang="en-IE" dirty="0"/>
        </a:p>
      </dgm:t>
    </dgm:pt>
    <dgm:pt modelId="{5EF93C3A-20AF-4BE3-948F-B20B15C64685}" type="parTrans" cxnId="{6B6D6EC9-A226-40F5-85EB-3A64BC0C258A}">
      <dgm:prSet/>
      <dgm:spPr/>
      <dgm:t>
        <a:bodyPr/>
        <a:lstStyle/>
        <a:p>
          <a:endParaRPr lang="en-IE"/>
        </a:p>
      </dgm:t>
    </dgm:pt>
    <dgm:pt modelId="{3CFA13D2-D8F4-4788-AD2E-DC277A2657A9}" type="sibTrans" cxnId="{6B6D6EC9-A226-40F5-85EB-3A64BC0C258A}">
      <dgm:prSet/>
      <dgm:spPr/>
      <dgm:t>
        <a:bodyPr/>
        <a:lstStyle/>
        <a:p>
          <a:endParaRPr lang="en-IE"/>
        </a:p>
      </dgm:t>
    </dgm:pt>
    <dgm:pt modelId="{AAAA012B-0BBF-47ED-86E5-E22B1151BCBC}">
      <dgm:prSet phldrT="[Text]"/>
      <dgm:spPr/>
      <dgm:t>
        <a:bodyPr/>
        <a:lstStyle/>
        <a:p>
          <a:r>
            <a:rPr lang="en-GB" dirty="0"/>
            <a:t>Track</a:t>
          </a:r>
          <a:endParaRPr lang="en-IE" dirty="0"/>
        </a:p>
      </dgm:t>
    </dgm:pt>
    <dgm:pt modelId="{D28A040A-1A0B-44A6-9C21-BA4E53E8B636}" type="parTrans" cxnId="{1BA5FAE7-A72D-478D-A3D2-815515B60D24}">
      <dgm:prSet/>
      <dgm:spPr/>
      <dgm:t>
        <a:bodyPr/>
        <a:lstStyle/>
        <a:p>
          <a:endParaRPr lang="en-IE"/>
        </a:p>
      </dgm:t>
    </dgm:pt>
    <dgm:pt modelId="{F6153B23-A978-4B9A-955B-1E8DB6F1C811}" type="sibTrans" cxnId="{1BA5FAE7-A72D-478D-A3D2-815515B60D24}">
      <dgm:prSet/>
      <dgm:spPr/>
      <dgm:t>
        <a:bodyPr/>
        <a:lstStyle/>
        <a:p>
          <a:endParaRPr lang="en-IE"/>
        </a:p>
      </dgm:t>
    </dgm:pt>
    <dgm:pt modelId="{E77CAD85-3E77-4D49-90BA-D2A1D214C9EE}">
      <dgm:prSet phldrT="[Text]"/>
      <dgm:spPr/>
      <dgm:t>
        <a:bodyPr/>
        <a:lstStyle/>
        <a:p>
          <a:r>
            <a:rPr lang="en-GB" dirty="0"/>
            <a:t>Monitor</a:t>
          </a:r>
          <a:endParaRPr lang="en-IE" dirty="0"/>
        </a:p>
      </dgm:t>
    </dgm:pt>
    <dgm:pt modelId="{08EF2E7C-C831-4F6A-BEBC-3ACB4CBEC446}" type="parTrans" cxnId="{2459843D-B705-4B9E-A19C-5F0B641380B3}">
      <dgm:prSet/>
      <dgm:spPr/>
      <dgm:t>
        <a:bodyPr/>
        <a:lstStyle/>
        <a:p>
          <a:endParaRPr lang="en-IE"/>
        </a:p>
      </dgm:t>
    </dgm:pt>
    <dgm:pt modelId="{2CBE85BB-D6DD-4CC0-91E4-6F69ACB33F87}" type="sibTrans" cxnId="{2459843D-B705-4B9E-A19C-5F0B641380B3}">
      <dgm:prSet/>
      <dgm:spPr/>
      <dgm:t>
        <a:bodyPr/>
        <a:lstStyle/>
        <a:p>
          <a:endParaRPr lang="en-IE"/>
        </a:p>
      </dgm:t>
    </dgm:pt>
    <dgm:pt modelId="{D25F7983-552A-4D7A-B4E6-08C6D2DE5D48}">
      <dgm:prSet phldrT="[Text]"/>
      <dgm:spPr/>
      <dgm:t>
        <a:bodyPr/>
        <a:lstStyle/>
        <a:p>
          <a:r>
            <a:rPr lang="en-GB" dirty="0"/>
            <a:t>Adjust</a:t>
          </a:r>
          <a:endParaRPr lang="en-IE" dirty="0"/>
        </a:p>
      </dgm:t>
    </dgm:pt>
    <dgm:pt modelId="{C74BADA7-B8F2-40EF-8F0E-73355061D694}" type="parTrans" cxnId="{463AFF24-92A9-473E-BDC3-89D038C99037}">
      <dgm:prSet/>
      <dgm:spPr/>
      <dgm:t>
        <a:bodyPr/>
        <a:lstStyle/>
        <a:p>
          <a:endParaRPr lang="en-IE"/>
        </a:p>
      </dgm:t>
    </dgm:pt>
    <dgm:pt modelId="{D0A2E353-060F-4B1A-A1E3-BFA5A7274BCB}" type="sibTrans" cxnId="{463AFF24-92A9-473E-BDC3-89D038C99037}">
      <dgm:prSet/>
      <dgm:spPr/>
      <dgm:t>
        <a:bodyPr/>
        <a:lstStyle/>
        <a:p>
          <a:endParaRPr lang="en-IE"/>
        </a:p>
      </dgm:t>
    </dgm:pt>
    <dgm:pt modelId="{AF01DD88-C888-41CE-B696-A8C0F033D0BD}">
      <dgm:prSet phldrT="[Text]"/>
      <dgm:spPr/>
      <dgm:t>
        <a:bodyPr/>
        <a:lstStyle/>
        <a:p>
          <a:r>
            <a:rPr lang="en-GB" dirty="0"/>
            <a:t>Manage</a:t>
          </a:r>
          <a:endParaRPr lang="en-IE" dirty="0"/>
        </a:p>
      </dgm:t>
    </dgm:pt>
    <dgm:pt modelId="{B2C88B16-463A-4122-BAF1-E8060622145F}" type="parTrans" cxnId="{A92DF820-F898-4846-A49D-CBA97A49FC1D}">
      <dgm:prSet/>
      <dgm:spPr/>
      <dgm:t>
        <a:bodyPr/>
        <a:lstStyle/>
        <a:p>
          <a:endParaRPr lang="en-IE"/>
        </a:p>
      </dgm:t>
    </dgm:pt>
    <dgm:pt modelId="{7B64B841-F74F-4069-9529-0F7D14516F5A}" type="sibTrans" cxnId="{A92DF820-F898-4846-A49D-CBA97A49FC1D}">
      <dgm:prSet/>
      <dgm:spPr/>
      <dgm:t>
        <a:bodyPr/>
        <a:lstStyle/>
        <a:p>
          <a:endParaRPr lang="en-IE"/>
        </a:p>
      </dgm:t>
    </dgm:pt>
    <dgm:pt modelId="{70A134DA-362A-4F95-8759-F5851BDFF7EF}">
      <dgm:prSet phldrT="[Text]"/>
      <dgm:spPr/>
      <dgm:t>
        <a:bodyPr/>
        <a:lstStyle/>
        <a:p>
          <a:endParaRPr lang="en-IE" dirty="0"/>
        </a:p>
      </dgm:t>
    </dgm:pt>
    <dgm:pt modelId="{2F35E457-4DAF-407F-A718-B322B6836A81}" type="parTrans" cxnId="{D717271A-74FA-484F-A99E-5B2E38D569D5}">
      <dgm:prSet/>
      <dgm:spPr/>
      <dgm:t>
        <a:bodyPr/>
        <a:lstStyle/>
        <a:p>
          <a:endParaRPr lang="en-IE"/>
        </a:p>
      </dgm:t>
    </dgm:pt>
    <dgm:pt modelId="{FBC8CF39-2216-4050-AF04-A5B985CC3F75}" type="sibTrans" cxnId="{D717271A-74FA-484F-A99E-5B2E38D569D5}">
      <dgm:prSet/>
      <dgm:spPr/>
      <dgm:t>
        <a:bodyPr/>
        <a:lstStyle/>
        <a:p>
          <a:endParaRPr lang="en-IE"/>
        </a:p>
      </dgm:t>
    </dgm:pt>
    <dgm:pt modelId="{0116A3A8-B398-477D-B56E-F05FC893DB25}">
      <dgm:prSet phldrT="[Text]"/>
      <dgm:spPr/>
      <dgm:t>
        <a:bodyPr/>
        <a:lstStyle/>
        <a:p>
          <a:r>
            <a:rPr lang="en-GB" dirty="0"/>
            <a:t>Evaluate</a:t>
          </a:r>
          <a:endParaRPr lang="en-IE" dirty="0"/>
        </a:p>
      </dgm:t>
    </dgm:pt>
    <dgm:pt modelId="{F48A7C3B-33D2-4B03-9242-74F9F615658E}" type="parTrans" cxnId="{B69FFF2D-7A65-4995-BE25-CE53E804F4FA}">
      <dgm:prSet/>
      <dgm:spPr/>
      <dgm:t>
        <a:bodyPr/>
        <a:lstStyle/>
        <a:p>
          <a:endParaRPr lang="en-IE"/>
        </a:p>
      </dgm:t>
    </dgm:pt>
    <dgm:pt modelId="{A2723141-9DCA-426E-AF63-B21BF82D556A}" type="sibTrans" cxnId="{B69FFF2D-7A65-4995-BE25-CE53E804F4FA}">
      <dgm:prSet/>
      <dgm:spPr/>
      <dgm:t>
        <a:bodyPr/>
        <a:lstStyle/>
        <a:p>
          <a:endParaRPr lang="en-IE"/>
        </a:p>
      </dgm:t>
    </dgm:pt>
    <dgm:pt modelId="{30762003-C81F-413C-BD0E-E774DBBC93BA}">
      <dgm:prSet phldrT="[Text]"/>
      <dgm:spPr/>
      <dgm:t>
        <a:bodyPr/>
        <a:lstStyle/>
        <a:p>
          <a:endParaRPr lang="en-IE" dirty="0"/>
        </a:p>
      </dgm:t>
    </dgm:pt>
    <dgm:pt modelId="{C4603EEA-E0CC-454A-83BB-66AF644D8317}" type="parTrans" cxnId="{0E28583A-88DA-42AE-80F1-B9C76572049A}">
      <dgm:prSet/>
      <dgm:spPr/>
      <dgm:t>
        <a:bodyPr/>
        <a:lstStyle/>
        <a:p>
          <a:endParaRPr lang="en-IE"/>
        </a:p>
      </dgm:t>
    </dgm:pt>
    <dgm:pt modelId="{2F83FBBF-5301-48B8-AB03-3C317F91323E}" type="sibTrans" cxnId="{0E28583A-88DA-42AE-80F1-B9C76572049A}">
      <dgm:prSet/>
      <dgm:spPr/>
      <dgm:t>
        <a:bodyPr/>
        <a:lstStyle/>
        <a:p>
          <a:endParaRPr lang="en-IE"/>
        </a:p>
      </dgm:t>
    </dgm:pt>
    <dgm:pt modelId="{150CC7B6-66C0-4594-89E5-C45D6AEABDA0}">
      <dgm:prSet phldrT="[Text]"/>
      <dgm:spPr/>
      <dgm:t>
        <a:bodyPr/>
        <a:lstStyle/>
        <a:p>
          <a:r>
            <a:rPr lang="en-GB" dirty="0"/>
            <a:t>Risks</a:t>
          </a:r>
          <a:endParaRPr lang="en-IE" dirty="0"/>
        </a:p>
      </dgm:t>
    </dgm:pt>
    <dgm:pt modelId="{0835F48A-6144-4A87-B4D1-C0C121D7215E}" type="parTrans" cxnId="{1DF36561-8CBC-4BCB-B30D-94C18106A351}">
      <dgm:prSet/>
      <dgm:spPr/>
      <dgm:t>
        <a:bodyPr/>
        <a:lstStyle/>
        <a:p>
          <a:endParaRPr lang="en-IE"/>
        </a:p>
      </dgm:t>
    </dgm:pt>
    <dgm:pt modelId="{00EFB617-765C-40DB-BFFD-8C7E7984A81E}" type="sibTrans" cxnId="{1DF36561-8CBC-4BCB-B30D-94C18106A351}">
      <dgm:prSet/>
      <dgm:spPr/>
      <dgm:t>
        <a:bodyPr/>
        <a:lstStyle/>
        <a:p>
          <a:endParaRPr lang="en-IE"/>
        </a:p>
      </dgm:t>
    </dgm:pt>
    <dgm:pt modelId="{A117B4F1-BA3B-4C12-B5F5-D6C29B92C8EE}" type="pres">
      <dgm:prSet presAssocID="{94516285-6FEB-4DF0-9D63-351741B42B2D}" presName="Name0" presStyleCnt="0">
        <dgm:presLayoutVars>
          <dgm:dir/>
          <dgm:animLvl val="lvl"/>
          <dgm:resizeHandles val="exact"/>
        </dgm:presLayoutVars>
      </dgm:prSet>
      <dgm:spPr/>
    </dgm:pt>
    <dgm:pt modelId="{8E8C8E0D-7483-4F59-A2BF-FE1B50799875}" type="pres">
      <dgm:prSet presAssocID="{2E5ACDFE-95B2-4F52-857E-1D539716FA27}" presName="composite" presStyleCnt="0"/>
      <dgm:spPr/>
    </dgm:pt>
    <dgm:pt modelId="{E8A6F779-1E5F-4ABC-A0B4-7225AE937826}" type="pres">
      <dgm:prSet presAssocID="{2E5ACDFE-95B2-4F52-857E-1D539716FA27}" presName="parTx" presStyleLbl="node1" presStyleIdx="0" presStyleCnt="4" custScaleX="49391" custLinFactNeighborX="-25436" custLinFactNeighborY="-5226">
        <dgm:presLayoutVars>
          <dgm:chMax val="0"/>
          <dgm:chPref val="0"/>
          <dgm:bulletEnabled val="1"/>
        </dgm:presLayoutVars>
      </dgm:prSet>
      <dgm:spPr/>
    </dgm:pt>
    <dgm:pt modelId="{B8F01272-541F-4C85-993E-722FD157F6FA}" type="pres">
      <dgm:prSet presAssocID="{2E5ACDFE-95B2-4F52-857E-1D539716FA27}" presName="desTx" presStyleLbl="revTx" presStyleIdx="0" presStyleCnt="4">
        <dgm:presLayoutVars>
          <dgm:bulletEnabled val="1"/>
        </dgm:presLayoutVars>
      </dgm:prSet>
      <dgm:spPr/>
    </dgm:pt>
    <dgm:pt modelId="{4321B3FE-B7AE-417C-89C0-33234C920739}" type="pres">
      <dgm:prSet presAssocID="{A3E5E89D-31D7-4F3E-B1A4-F87A38848249}" presName="space" presStyleCnt="0"/>
      <dgm:spPr/>
    </dgm:pt>
    <dgm:pt modelId="{38E7CEEC-8C60-46A5-AFD0-A4CC2B113358}" type="pres">
      <dgm:prSet presAssocID="{4336A538-8D9E-452D-86EF-62472E3F9E64}" presName="composite" presStyleCnt="0"/>
      <dgm:spPr/>
    </dgm:pt>
    <dgm:pt modelId="{7303940F-D4AA-436B-BEA2-B9114BF04FF5}" type="pres">
      <dgm:prSet presAssocID="{4336A538-8D9E-452D-86EF-62472E3F9E64}" presName="parTx" presStyleLbl="node1" presStyleIdx="1" presStyleCnt="4" custScaleX="41980" custLinFactNeighborX="-51274" custLinFactNeighborY="-15707">
        <dgm:presLayoutVars>
          <dgm:chMax val="0"/>
          <dgm:chPref val="0"/>
          <dgm:bulletEnabled val="1"/>
        </dgm:presLayoutVars>
      </dgm:prSet>
      <dgm:spPr/>
    </dgm:pt>
    <dgm:pt modelId="{2699EFA1-45AE-4299-B1A9-10279FBB1193}" type="pres">
      <dgm:prSet presAssocID="{4336A538-8D9E-452D-86EF-62472E3F9E64}" presName="desTx" presStyleLbl="revTx" presStyleIdx="1" presStyleCnt="4" custLinFactNeighborX="-24305" custLinFactNeighborY="-930">
        <dgm:presLayoutVars>
          <dgm:bulletEnabled val="1"/>
        </dgm:presLayoutVars>
      </dgm:prSet>
      <dgm:spPr/>
    </dgm:pt>
    <dgm:pt modelId="{19D8A0AC-F77D-426B-99CE-4A5C0FD95C9F}" type="pres">
      <dgm:prSet presAssocID="{4BDC1A8C-8627-4542-A9A4-3755177AF69C}" presName="space" presStyleCnt="0"/>
      <dgm:spPr/>
    </dgm:pt>
    <dgm:pt modelId="{00743F10-BFC7-4CA2-83EA-CA612C84BE5B}" type="pres">
      <dgm:prSet presAssocID="{A475453B-D26B-4FC9-8EDE-EB84DE7FD23E}" presName="composite" presStyleCnt="0"/>
      <dgm:spPr/>
    </dgm:pt>
    <dgm:pt modelId="{3044CDEB-3A84-41D6-98E7-B19C63780AB3}" type="pres">
      <dgm:prSet presAssocID="{A475453B-D26B-4FC9-8EDE-EB84DE7FD23E}" presName="parTx" presStyleLbl="node1" presStyleIdx="2" presStyleCnt="4" custScaleX="465499" custLinFactNeighborX="-38625" custLinFactNeighborY="-11610">
        <dgm:presLayoutVars>
          <dgm:chMax val="0"/>
          <dgm:chPref val="0"/>
          <dgm:bulletEnabled val="1"/>
        </dgm:presLayoutVars>
      </dgm:prSet>
      <dgm:spPr/>
    </dgm:pt>
    <dgm:pt modelId="{B123E0F6-D560-4610-A466-1C6479C6374D}" type="pres">
      <dgm:prSet presAssocID="{A475453B-D26B-4FC9-8EDE-EB84DE7FD23E}" presName="desTx" presStyleLbl="revTx" presStyleIdx="2" presStyleCnt="4" custLinFactX="-92087" custLinFactNeighborX="-100000" custLinFactNeighborY="-930">
        <dgm:presLayoutVars>
          <dgm:bulletEnabled val="1"/>
        </dgm:presLayoutVars>
      </dgm:prSet>
      <dgm:spPr/>
    </dgm:pt>
    <dgm:pt modelId="{A2B3E6D2-3CC2-4F04-985F-76BA8513E6C0}" type="pres">
      <dgm:prSet presAssocID="{A0ED52C6-35E4-45E3-A262-87E2F7DFC174}" presName="space" presStyleCnt="0"/>
      <dgm:spPr/>
    </dgm:pt>
    <dgm:pt modelId="{9EB1AB72-CFFA-4BEF-B874-268F7DE371B7}" type="pres">
      <dgm:prSet presAssocID="{BA234043-0C94-4510-B3DA-88EC1C2A37B4}" presName="composite" presStyleCnt="0"/>
      <dgm:spPr/>
    </dgm:pt>
    <dgm:pt modelId="{8AA95EED-B8A9-42D5-88BA-A6AB6D7AD402}" type="pres">
      <dgm:prSet presAssocID="{BA234043-0C94-4510-B3DA-88EC1C2A37B4}" presName="parTx" presStyleLbl="node1" presStyleIdx="3" presStyleCnt="4" custScaleX="65365">
        <dgm:presLayoutVars>
          <dgm:chMax val="0"/>
          <dgm:chPref val="0"/>
          <dgm:bulletEnabled val="1"/>
        </dgm:presLayoutVars>
      </dgm:prSet>
      <dgm:spPr/>
    </dgm:pt>
    <dgm:pt modelId="{9EBA37A7-BE16-4517-BF0C-153C8A151DBA}" type="pres">
      <dgm:prSet presAssocID="{BA234043-0C94-4510-B3DA-88EC1C2A37B4}" presName="desTx" presStyleLbl="revTx" presStyleIdx="3" presStyleCnt="4" custScaleX="38708" custLinFactNeighborX="31160" custLinFactNeighborY="-930">
        <dgm:presLayoutVars>
          <dgm:bulletEnabled val="1"/>
        </dgm:presLayoutVars>
      </dgm:prSet>
      <dgm:spPr/>
    </dgm:pt>
  </dgm:ptLst>
  <dgm:cxnLst>
    <dgm:cxn modelId="{CBB8FD06-B72A-48B9-B102-55F0A7DA3A82}" srcId="{2E5ACDFE-95B2-4F52-857E-1D539716FA27}" destId="{21058490-CF6F-4919-B9E9-C240D03E0F16}" srcOrd="2" destOrd="0" parTransId="{1DDE4E46-4B99-4213-8DBD-9C23A7DB56A0}" sibTransId="{D64557BB-387F-4811-8738-AA08876ECF77}"/>
    <dgm:cxn modelId="{6592D511-55D3-48BF-9E2D-372822E8C7DB}" srcId="{94516285-6FEB-4DF0-9D63-351741B42B2D}" destId="{BA234043-0C94-4510-B3DA-88EC1C2A37B4}" srcOrd="3" destOrd="0" parTransId="{75AF058D-0BC8-4247-84A4-9F803B8F4500}" sibTransId="{2A2989C0-4B24-43F9-BD33-89AB727EE46D}"/>
    <dgm:cxn modelId="{D717271A-74FA-484F-A99E-5B2E38D569D5}" srcId="{A475453B-D26B-4FC9-8EDE-EB84DE7FD23E}" destId="{70A134DA-362A-4F95-8759-F5851BDFF7EF}" srcOrd="4" destOrd="0" parTransId="{2F35E457-4DAF-407F-A718-B322B6836A81}" sibTransId="{FBC8CF39-2216-4050-AF04-A5B985CC3F75}"/>
    <dgm:cxn modelId="{F499A71B-768E-461E-B49E-3746D6FF62FE}" type="presOf" srcId="{AAAA012B-0BBF-47ED-86E5-E22B1151BCBC}" destId="{B123E0F6-D560-4610-A466-1C6479C6374D}" srcOrd="0" destOrd="0" presId="urn:microsoft.com/office/officeart/2005/8/layout/chevron1"/>
    <dgm:cxn modelId="{A92DF820-F898-4846-A49D-CBA97A49FC1D}" srcId="{A475453B-D26B-4FC9-8EDE-EB84DE7FD23E}" destId="{AF01DD88-C888-41CE-B696-A8C0F033D0BD}" srcOrd="3" destOrd="0" parTransId="{B2C88B16-463A-4122-BAF1-E8060622145F}" sibTransId="{7B64B841-F74F-4069-9529-0F7D14516F5A}"/>
    <dgm:cxn modelId="{463AFF24-92A9-473E-BDC3-89D038C99037}" srcId="{A475453B-D26B-4FC9-8EDE-EB84DE7FD23E}" destId="{D25F7983-552A-4D7A-B4E6-08C6D2DE5D48}" srcOrd="2" destOrd="0" parTransId="{C74BADA7-B8F2-40EF-8F0E-73355061D694}" sibTransId="{D0A2E353-060F-4B1A-A1E3-BFA5A7274BCB}"/>
    <dgm:cxn modelId="{D410A028-7812-46B7-AE4A-0CCED584DF99}" type="presOf" srcId="{D25F7983-552A-4D7A-B4E6-08C6D2DE5D48}" destId="{B123E0F6-D560-4610-A466-1C6479C6374D}" srcOrd="0" destOrd="2" presId="urn:microsoft.com/office/officeart/2005/8/layout/chevron1"/>
    <dgm:cxn modelId="{3434A328-A83B-40AF-B3C7-85D97C5C758E}" type="presOf" srcId="{9404C7DC-5B26-4EED-AAAD-05B5B26505B0}" destId="{2699EFA1-45AE-4299-B1A9-10279FBB1193}" srcOrd="0" destOrd="1" presId="urn:microsoft.com/office/officeart/2005/8/layout/chevron1"/>
    <dgm:cxn modelId="{8017C928-4F3B-441F-921E-F6D327ED17F1}" type="presOf" srcId="{21058490-CF6F-4919-B9E9-C240D03E0F16}" destId="{B8F01272-541F-4C85-993E-722FD157F6FA}" srcOrd="0" destOrd="2" presId="urn:microsoft.com/office/officeart/2005/8/layout/chevron1"/>
    <dgm:cxn modelId="{C08DE128-12AA-4B69-A434-B698603F0EEA}" type="presOf" srcId="{4336A538-8D9E-452D-86EF-62472E3F9E64}" destId="{7303940F-D4AA-436B-BEA2-B9114BF04FF5}" srcOrd="0" destOrd="0" presId="urn:microsoft.com/office/officeart/2005/8/layout/chevron1"/>
    <dgm:cxn modelId="{B69FFF2D-7A65-4995-BE25-CE53E804F4FA}" srcId="{BA234043-0C94-4510-B3DA-88EC1C2A37B4}" destId="{0116A3A8-B398-477D-B56E-F05FC893DB25}" srcOrd="0" destOrd="0" parTransId="{F48A7C3B-33D2-4B03-9242-74F9F615658E}" sibTransId="{A2723141-9DCA-426E-AF63-B21BF82D556A}"/>
    <dgm:cxn modelId="{3A130932-2AC7-4DA4-82F7-07D1E1457C39}" type="presOf" srcId="{AF01DD88-C888-41CE-B696-A8C0F033D0BD}" destId="{B123E0F6-D560-4610-A466-1C6479C6374D}" srcOrd="0" destOrd="3" presId="urn:microsoft.com/office/officeart/2005/8/layout/chevron1"/>
    <dgm:cxn modelId="{D2D8A735-12C3-4535-9B98-FBDE2B0AE5C9}" srcId="{94516285-6FEB-4DF0-9D63-351741B42B2D}" destId="{2E5ACDFE-95B2-4F52-857E-1D539716FA27}" srcOrd="0" destOrd="0" parTransId="{286F5960-46CF-4F30-BF83-692538A85BB4}" sibTransId="{A3E5E89D-31D7-4F3E-B1A4-F87A38848249}"/>
    <dgm:cxn modelId="{0E28583A-88DA-42AE-80F1-B9C76572049A}" srcId="{BA234043-0C94-4510-B3DA-88EC1C2A37B4}" destId="{30762003-C81F-413C-BD0E-E774DBBC93BA}" srcOrd="1" destOrd="0" parTransId="{C4603EEA-E0CC-454A-83BB-66AF644D8317}" sibTransId="{2F83FBBF-5301-48B8-AB03-3C317F91323E}"/>
    <dgm:cxn modelId="{FB7B8E3B-3739-4D9B-A59D-04D09134FDCA}" type="presOf" srcId="{2E5ACDFE-95B2-4F52-857E-1D539716FA27}" destId="{E8A6F779-1E5F-4ABC-A0B4-7225AE937826}" srcOrd="0" destOrd="0" presId="urn:microsoft.com/office/officeart/2005/8/layout/chevron1"/>
    <dgm:cxn modelId="{2459843D-B705-4B9E-A19C-5F0B641380B3}" srcId="{A475453B-D26B-4FC9-8EDE-EB84DE7FD23E}" destId="{E77CAD85-3E77-4D49-90BA-D2A1D214C9EE}" srcOrd="1" destOrd="0" parTransId="{08EF2E7C-C831-4F6A-BEBC-3ACB4CBEC446}" sibTransId="{2CBE85BB-D6DD-4CC0-91E4-6F69ACB33F87}"/>
    <dgm:cxn modelId="{ED5A2A40-F0C4-463D-8F49-65FB48D3DC81}" type="presOf" srcId="{BA234043-0C94-4510-B3DA-88EC1C2A37B4}" destId="{8AA95EED-B8A9-42D5-88BA-A6AB6D7AD402}" srcOrd="0" destOrd="0" presId="urn:microsoft.com/office/officeart/2005/8/layout/chevron1"/>
    <dgm:cxn modelId="{1DF36561-8CBC-4BCB-B30D-94C18106A351}" srcId="{4336A538-8D9E-452D-86EF-62472E3F9E64}" destId="{150CC7B6-66C0-4594-89E5-C45D6AEABDA0}" srcOrd="3" destOrd="0" parTransId="{0835F48A-6144-4A87-B4D1-C0C121D7215E}" sibTransId="{00EFB617-765C-40DB-BFFD-8C7E7984A81E}"/>
    <dgm:cxn modelId="{53E6E664-485C-4313-8E21-67CB634BC922}" type="presOf" srcId="{150CC7B6-66C0-4594-89E5-C45D6AEABDA0}" destId="{2699EFA1-45AE-4299-B1A9-10279FBB1193}" srcOrd="0" destOrd="3" presId="urn:microsoft.com/office/officeart/2005/8/layout/chevron1"/>
    <dgm:cxn modelId="{41B63245-CE80-4C9C-978B-E20999920BB1}" srcId="{2E5ACDFE-95B2-4F52-857E-1D539716FA27}" destId="{9C913A4B-E1EE-4EB1-BBEE-88487B975DDB}" srcOrd="0" destOrd="0" parTransId="{FD88204F-2C8A-499D-B444-4B481975B38A}" sibTransId="{F9F63EC9-72DA-4EFD-B090-F2DF97EFD9CF}"/>
    <dgm:cxn modelId="{D551EE45-93CC-4A52-909A-1A7694C51695}" type="presOf" srcId="{30762003-C81F-413C-BD0E-E774DBBC93BA}" destId="{9EBA37A7-BE16-4517-BF0C-153C8A151DBA}" srcOrd="0" destOrd="1" presId="urn:microsoft.com/office/officeart/2005/8/layout/chevron1"/>
    <dgm:cxn modelId="{4B6C0375-A601-41D2-B269-1DE94970F679}" srcId="{4336A538-8D9E-452D-86EF-62472E3F9E64}" destId="{80FB8E2E-5D46-493E-8636-6E11FC00FD13}" srcOrd="0" destOrd="0" parTransId="{675E8C5D-6035-49CC-A4AD-225A7E0B5BFF}" sibTransId="{B446BB92-D2AC-470E-BD30-21B120987F35}"/>
    <dgm:cxn modelId="{F7DDDB55-0AE2-4560-B982-66F0577F66BC}" type="presOf" srcId="{0116A3A8-B398-477D-B56E-F05FC893DB25}" destId="{9EBA37A7-BE16-4517-BF0C-153C8A151DBA}" srcOrd="0" destOrd="0" presId="urn:microsoft.com/office/officeart/2005/8/layout/chevron1"/>
    <dgm:cxn modelId="{1B19B159-DD0A-4BF5-BAED-44CBE4677946}" srcId="{94516285-6FEB-4DF0-9D63-351741B42B2D}" destId="{4336A538-8D9E-452D-86EF-62472E3F9E64}" srcOrd="1" destOrd="0" parTransId="{CDF99084-7698-44DE-BFBF-2A649C93D613}" sibTransId="{4BDC1A8C-8627-4542-A9A4-3755177AF69C}"/>
    <dgm:cxn modelId="{F5FFE988-6783-4DC7-9970-D96290B4C0DF}" srcId="{2E5ACDFE-95B2-4F52-857E-1D539716FA27}" destId="{61FB7CD1-5903-4862-BE37-4660C3722723}" srcOrd="1" destOrd="0" parTransId="{1D5B0DD5-BF02-4234-A71B-BBC136B269E5}" sibTransId="{520D3DED-1D96-44E1-8B19-973E242F78DD}"/>
    <dgm:cxn modelId="{3BF7E18D-D4A8-4CC0-A4EE-B9A59416B50F}" type="presOf" srcId="{61FB7CD1-5903-4862-BE37-4660C3722723}" destId="{B8F01272-541F-4C85-993E-722FD157F6FA}" srcOrd="0" destOrd="1" presId="urn:microsoft.com/office/officeart/2005/8/layout/chevron1"/>
    <dgm:cxn modelId="{2C2DB594-6F31-433F-B9C7-A5433468030E}" srcId="{4336A538-8D9E-452D-86EF-62472E3F9E64}" destId="{9404C7DC-5B26-4EED-AAAD-05B5B26505B0}" srcOrd="1" destOrd="0" parTransId="{260B149B-65FF-4A60-BC95-AC58C322BEFA}" sibTransId="{691B9008-5A4E-4D75-81FF-372932344F6A}"/>
    <dgm:cxn modelId="{46FD5C9B-B835-486B-A9CC-D53182A3ACD7}" type="presOf" srcId="{70A134DA-362A-4F95-8759-F5851BDFF7EF}" destId="{B123E0F6-D560-4610-A466-1C6479C6374D}" srcOrd="0" destOrd="4" presId="urn:microsoft.com/office/officeart/2005/8/layout/chevron1"/>
    <dgm:cxn modelId="{C0CA2EB1-1B7C-4013-9B86-73A6FD557464}" type="presOf" srcId="{94516285-6FEB-4DF0-9D63-351741B42B2D}" destId="{A117B4F1-BA3B-4C12-B5F5-D6C29B92C8EE}" srcOrd="0" destOrd="0" presId="urn:microsoft.com/office/officeart/2005/8/layout/chevron1"/>
    <dgm:cxn modelId="{4E07ABC3-227E-4ED7-8F7D-1363132C4246}" type="presOf" srcId="{15D1862A-B47C-4DDE-B2F8-23449583EB32}" destId="{2699EFA1-45AE-4299-B1A9-10279FBB1193}" srcOrd="0" destOrd="2" presId="urn:microsoft.com/office/officeart/2005/8/layout/chevron1"/>
    <dgm:cxn modelId="{6B6D6EC9-A226-40F5-85EB-3A64BC0C258A}" srcId="{4336A538-8D9E-452D-86EF-62472E3F9E64}" destId="{15D1862A-B47C-4DDE-B2F8-23449583EB32}" srcOrd="2" destOrd="0" parTransId="{5EF93C3A-20AF-4BE3-948F-B20B15C64685}" sibTransId="{3CFA13D2-D8F4-4788-AD2E-DC277A2657A9}"/>
    <dgm:cxn modelId="{A70A09CB-12A3-4FAD-98D1-E90E04882260}" type="presOf" srcId="{9C913A4B-E1EE-4EB1-BBEE-88487B975DDB}" destId="{B8F01272-541F-4C85-993E-722FD157F6FA}" srcOrd="0" destOrd="0" presId="urn:microsoft.com/office/officeart/2005/8/layout/chevron1"/>
    <dgm:cxn modelId="{D91812E5-D03F-4EB7-BD09-3E3BE6013C6E}" type="presOf" srcId="{80FB8E2E-5D46-493E-8636-6E11FC00FD13}" destId="{2699EFA1-45AE-4299-B1A9-10279FBB1193}" srcOrd="0" destOrd="0" presId="urn:microsoft.com/office/officeart/2005/8/layout/chevron1"/>
    <dgm:cxn modelId="{A15047E5-9641-4447-93EE-C79DF57FAD90}" type="presOf" srcId="{E77CAD85-3E77-4D49-90BA-D2A1D214C9EE}" destId="{B123E0F6-D560-4610-A466-1C6479C6374D}" srcOrd="0" destOrd="1" presId="urn:microsoft.com/office/officeart/2005/8/layout/chevron1"/>
    <dgm:cxn modelId="{1BA5FAE7-A72D-478D-A3D2-815515B60D24}" srcId="{A475453B-D26B-4FC9-8EDE-EB84DE7FD23E}" destId="{AAAA012B-0BBF-47ED-86E5-E22B1151BCBC}" srcOrd="0" destOrd="0" parTransId="{D28A040A-1A0B-44A6-9C21-BA4E53E8B636}" sibTransId="{F6153B23-A978-4B9A-955B-1E8DB6F1C811}"/>
    <dgm:cxn modelId="{56F6BCE8-10AA-4583-8630-BC70F4D79DB1}" srcId="{94516285-6FEB-4DF0-9D63-351741B42B2D}" destId="{A475453B-D26B-4FC9-8EDE-EB84DE7FD23E}" srcOrd="2" destOrd="0" parTransId="{A3536158-A0BF-487C-B227-ADEA2E12382B}" sibTransId="{A0ED52C6-35E4-45E3-A262-87E2F7DFC174}"/>
    <dgm:cxn modelId="{792001FE-AE11-48B2-B903-58F77BD0B87F}" type="presOf" srcId="{A475453B-D26B-4FC9-8EDE-EB84DE7FD23E}" destId="{3044CDEB-3A84-41D6-98E7-B19C63780AB3}" srcOrd="0" destOrd="0" presId="urn:microsoft.com/office/officeart/2005/8/layout/chevron1"/>
    <dgm:cxn modelId="{66905BBA-B1D7-4F6A-94A4-9619BE6D7228}" type="presParOf" srcId="{A117B4F1-BA3B-4C12-B5F5-D6C29B92C8EE}" destId="{8E8C8E0D-7483-4F59-A2BF-FE1B50799875}" srcOrd="0" destOrd="0" presId="urn:microsoft.com/office/officeart/2005/8/layout/chevron1"/>
    <dgm:cxn modelId="{040E0EFA-E699-4155-B980-F2289CCA6841}" type="presParOf" srcId="{8E8C8E0D-7483-4F59-A2BF-FE1B50799875}" destId="{E8A6F779-1E5F-4ABC-A0B4-7225AE937826}" srcOrd="0" destOrd="0" presId="urn:microsoft.com/office/officeart/2005/8/layout/chevron1"/>
    <dgm:cxn modelId="{12CE5BEF-B9E5-4091-AA1A-27958BC95C43}" type="presParOf" srcId="{8E8C8E0D-7483-4F59-A2BF-FE1B50799875}" destId="{B8F01272-541F-4C85-993E-722FD157F6FA}" srcOrd="1" destOrd="0" presId="urn:microsoft.com/office/officeart/2005/8/layout/chevron1"/>
    <dgm:cxn modelId="{AE04AF14-4C9E-4497-9B3C-A235798E78DC}" type="presParOf" srcId="{A117B4F1-BA3B-4C12-B5F5-D6C29B92C8EE}" destId="{4321B3FE-B7AE-417C-89C0-33234C920739}" srcOrd="1" destOrd="0" presId="urn:microsoft.com/office/officeart/2005/8/layout/chevron1"/>
    <dgm:cxn modelId="{E7285F49-CC52-4359-A3AE-568935AD0101}" type="presParOf" srcId="{A117B4F1-BA3B-4C12-B5F5-D6C29B92C8EE}" destId="{38E7CEEC-8C60-46A5-AFD0-A4CC2B113358}" srcOrd="2" destOrd="0" presId="urn:microsoft.com/office/officeart/2005/8/layout/chevron1"/>
    <dgm:cxn modelId="{9BBF8D18-05E0-4BF9-B59F-BDE2A23945EB}" type="presParOf" srcId="{38E7CEEC-8C60-46A5-AFD0-A4CC2B113358}" destId="{7303940F-D4AA-436B-BEA2-B9114BF04FF5}" srcOrd="0" destOrd="0" presId="urn:microsoft.com/office/officeart/2005/8/layout/chevron1"/>
    <dgm:cxn modelId="{7779A477-580A-483B-A9CA-47156D47D280}" type="presParOf" srcId="{38E7CEEC-8C60-46A5-AFD0-A4CC2B113358}" destId="{2699EFA1-45AE-4299-B1A9-10279FBB1193}" srcOrd="1" destOrd="0" presId="urn:microsoft.com/office/officeart/2005/8/layout/chevron1"/>
    <dgm:cxn modelId="{7EFE7920-273A-438F-913A-9B3D8DE49807}" type="presParOf" srcId="{A117B4F1-BA3B-4C12-B5F5-D6C29B92C8EE}" destId="{19D8A0AC-F77D-426B-99CE-4A5C0FD95C9F}" srcOrd="3" destOrd="0" presId="urn:microsoft.com/office/officeart/2005/8/layout/chevron1"/>
    <dgm:cxn modelId="{95F97652-AC9A-45C7-8F45-0287932CAEBB}" type="presParOf" srcId="{A117B4F1-BA3B-4C12-B5F5-D6C29B92C8EE}" destId="{00743F10-BFC7-4CA2-83EA-CA612C84BE5B}" srcOrd="4" destOrd="0" presId="urn:microsoft.com/office/officeart/2005/8/layout/chevron1"/>
    <dgm:cxn modelId="{A4BC9DF5-EE9E-4A64-91DD-04863EB73C9B}" type="presParOf" srcId="{00743F10-BFC7-4CA2-83EA-CA612C84BE5B}" destId="{3044CDEB-3A84-41D6-98E7-B19C63780AB3}" srcOrd="0" destOrd="0" presId="urn:microsoft.com/office/officeart/2005/8/layout/chevron1"/>
    <dgm:cxn modelId="{B97D41FB-AC76-4808-A1E2-9137AF4BDCE3}" type="presParOf" srcId="{00743F10-BFC7-4CA2-83EA-CA612C84BE5B}" destId="{B123E0F6-D560-4610-A466-1C6479C6374D}" srcOrd="1" destOrd="0" presId="urn:microsoft.com/office/officeart/2005/8/layout/chevron1"/>
    <dgm:cxn modelId="{8C5AD807-495A-4AA7-BE2E-E502C2AE8747}" type="presParOf" srcId="{A117B4F1-BA3B-4C12-B5F5-D6C29B92C8EE}" destId="{A2B3E6D2-3CC2-4F04-985F-76BA8513E6C0}" srcOrd="5" destOrd="0" presId="urn:microsoft.com/office/officeart/2005/8/layout/chevron1"/>
    <dgm:cxn modelId="{B418C850-09CE-411C-8E68-E35CBE9E1852}" type="presParOf" srcId="{A117B4F1-BA3B-4C12-B5F5-D6C29B92C8EE}" destId="{9EB1AB72-CFFA-4BEF-B874-268F7DE371B7}" srcOrd="6" destOrd="0" presId="urn:microsoft.com/office/officeart/2005/8/layout/chevron1"/>
    <dgm:cxn modelId="{D94454B5-B56D-4BA6-9B3D-768751A9EA7F}" type="presParOf" srcId="{9EB1AB72-CFFA-4BEF-B874-268F7DE371B7}" destId="{8AA95EED-B8A9-42D5-88BA-A6AB6D7AD402}" srcOrd="0" destOrd="0" presId="urn:microsoft.com/office/officeart/2005/8/layout/chevron1"/>
    <dgm:cxn modelId="{964D5995-63C1-4F8A-8F03-2E8BFF82A6CD}" type="presParOf" srcId="{9EB1AB72-CFFA-4BEF-B874-268F7DE371B7}" destId="{9EBA37A7-BE16-4517-BF0C-153C8A151DBA}" srcOrd="1"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4516285-6FEB-4DF0-9D63-351741B42B2D}" type="doc">
      <dgm:prSet loTypeId="urn:microsoft.com/office/officeart/2005/8/layout/chevron1" loCatId="process" qsTypeId="urn:microsoft.com/office/officeart/2005/8/quickstyle/simple1" qsCatId="simple" csTypeId="urn:microsoft.com/office/officeart/2005/8/colors/accent1_2" csCatId="accent1" phldr="1"/>
      <dgm:spPr/>
    </dgm:pt>
    <dgm:pt modelId="{2E5ACDFE-95B2-4F52-857E-1D539716FA27}">
      <dgm:prSet phldrT="[Text]"/>
      <dgm:spPr>
        <a:solidFill>
          <a:srgbClr val="FF5050"/>
        </a:solidFill>
      </dgm:spPr>
      <dgm:t>
        <a:bodyPr/>
        <a:lstStyle/>
        <a:p>
          <a:r>
            <a:rPr lang="en-GB" dirty="0">
              <a:solidFill>
                <a:schemeClr val="tx1"/>
              </a:solidFill>
            </a:rPr>
            <a:t>Use Cases</a:t>
          </a:r>
          <a:endParaRPr lang="en-IE" dirty="0">
            <a:solidFill>
              <a:schemeClr val="tx1"/>
            </a:solidFill>
          </a:endParaRPr>
        </a:p>
      </dgm:t>
    </dgm:pt>
    <dgm:pt modelId="{286F5960-46CF-4F30-BF83-692538A85BB4}" type="parTrans" cxnId="{D2D8A735-12C3-4535-9B98-FBDE2B0AE5C9}">
      <dgm:prSet/>
      <dgm:spPr/>
      <dgm:t>
        <a:bodyPr/>
        <a:lstStyle/>
        <a:p>
          <a:endParaRPr lang="en-IE"/>
        </a:p>
      </dgm:t>
    </dgm:pt>
    <dgm:pt modelId="{A3E5E89D-31D7-4F3E-B1A4-F87A38848249}" type="sibTrans" cxnId="{D2D8A735-12C3-4535-9B98-FBDE2B0AE5C9}">
      <dgm:prSet/>
      <dgm:spPr/>
      <dgm:t>
        <a:bodyPr/>
        <a:lstStyle/>
        <a:p>
          <a:endParaRPr lang="en-IE"/>
        </a:p>
      </dgm:t>
    </dgm:pt>
    <dgm:pt modelId="{4336A538-8D9E-452D-86EF-62472E3F9E64}">
      <dgm:prSet phldrT="[Text]"/>
      <dgm:spPr>
        <a:solidFill>
          <a:srgbClr val="FFC000"/>
        </a:solidFill>
      </dgm:spPr>
      <dgm:t>
        <a:bodyPr/>
        <a:lstStyle/>
        <a:p>
          <a:r>
            <a:rPr lang="en-GB" dirty="0">
              <a:solidFill>
                <a:schemeClr val="tx1"/>
              </a:solidFill>
            </a:rPr>
            <a:t>Design</a:t>
          </a:r>
          <a:endParaRPr lang="en-IE" dirty="0">
            <a:solidFill>
              <a:schemeClr val="tx1"/>
            </a:solidFill>
          </a:endParaRPr>
        </a:p>
      </dgm:t>
    </dgm:pt>
    <dgm:pt modelId="{CDF99084-7698-44DE-BFBF-2A649C93D613}" type="parTrans" cxnId="{1B19B159-DD0A-4BF5-BAED-44CBE4677946}">
      <dgm:prSet/>
      <dgm:spPr/>
      <dgm:t>
        <a:bodyPr/>
        <a:lstStyle/>
        <a:p>
          <a:endParaRPr lang="en-IE"/>
        </a:p>
      </dgm:t>
    </dgm:pt>
    <dgm:pt modelId="{4BDC1A8C-8627-4542-A9A4-3755177AF69C}" type="sibTrans" cxnId="{1B19B159-DD0A-4BF5-BAED-44CBE4677946}">
      <dgm:prSet/>
      <dgm:spPr/>
      <dgm:t>
        <a:bodyPr/>
        <a:lstStyle/>
        <a:p>
          <a:endParaRPr lang="en-IE"/>
        </a:p>
      </dgm:t>
    </dgm:pt>
    <dgm:pt modelId="{D6FB8607-6754-4C6D-93BB-263CEE324BEE}">
      <dgm:prSet phldrT="[Text]"/>
      <dgm:spPr>
        <a:solidFill>
          <a:srgbClr val="FFC000"/>
        </a:solidFill>
      </dgm:spPr>
      <dgm:t>
        <a:bodyPr/>
        <a:lstStyle/>
        <a:p>
          <a:r>
            <a:rPr lang="en-GB" dirty="0">
              <a:solidFill>
                <a:schemeClr val="tx1"/>
              </a:solidFill>
            </a:rPr>
            <a:t>Code and Unit Test</a:t>
          </a:r>
          <a:endParaRPr lang="en-IE" dirty="0">
            <a:solidFill>
              <a:schemeClr val="tx1"/>
            </a:solidFill>
          </a:endParaRPr>
        </a:p>
      </dgm:t>
    </dgm:pt>
    <dgm:pt modelId="{160B56D7-4D8C-49C5-8695-FB40455A3D6D}" type="parTrans" cxnId="{276CCA13-328D-487F-A141-9CC40C3FBA65}">
      <dgm:prSet/>
      <dgm:spPr/>
      <dgm:t>
        <a:bodyPr/>
        <a:lstStyle/>
        <a:p>
          <a:endParaRPr lang="en-IE"/>
        </a:p>
      </dgm:t>
    </dgm:pt>
    <dgm:pt modelId="{E5613E10-E96B-4537-AC1A-DCB1048862F3}" type="sibTrans" cxnId="{276CCA13-328D-487F-A141-9CC40C3FBA65}">
      <dgm:prSet/>
      <dgm:spPr/>
      <dgm:t>
        <a:bodyPr/>
        <a:lstStyle/>
        <a:p>
          <a:endParaRPr lang="en-IE"/>
        </a:p>
      </dgm:t>
    </dgm:pt>
    <dgm:pt modelId="{524378F6-39FB-4195-8BCA-9D26402497CD}">
      <dgm:prSet phldrT="[Text]"/>
      <dgm:spPr>
        <a:solidFill>
          <a:srgbClr val="7030A0"/>
        </a:solidFill>
      </dgm:spPr>
      <dgm:t>
        <a:bodyPr/>
        <a:lstStyle/>
        <a:p>
          <a:r>
            <a:rPr lang="en-GB" dirty="0"/>
            <a:t>Evolution</a:t>
          </a:r>
          <a:endParaRPr lang="en-IE" dirty="0"/>
        </a:p>
      </dgm:t>
    </dgm:pt>
    <dgm:pt modelId="{97D07D05-597F-40CA-879D-450A290E49DA}" type="parTrans" cxnId="{CC604F6C-CFF8-4BEC-8FEA-926CC6533939}">
      <dgm:prSet/>
      <dgm:spPr/>
      <dgm:t>
        <a:bodyPr/>
        <a:lstStyle/>
        <a:p>
          <a:endParaRPr lang="en-IE"/>
        </a:p>
      </dgm:t>
    </dgm:pt>
    <dgm:pt modelId="{B787E16C-6EAF-4A30-990D-6B00101451F3}" type="sibTrans" cxnId="{CC604F6C-CFF8-4BEC-8FEA-926CC6533939}">
      <dgm:prSet/>
      <dgm:spPr/>
      <dgm:t>
        <a:bodyPr/>
        <a:lstStyle/>
        <a:p>
          <a:endParaRPr lang="en-IE"/>
        </a:p>
      </dgm:t>
    </dgm:pt>
    <dgm:pt modelId="{9C913A4B-E1EE-4EB1-BBEE-88487B975DDB}">
      <dgm:prSet phldrT="[Text]"/>
      <dgm:spPr/>
      <dgm:t>
        <a:bodyPr/>
        <a:lstStyle/>
        <a:p>
          <a:r>
            <a:rPr lang="en-GB" dirty="0"/>
            <a:t>User modelling</a:t>
          </a:r>
          <a:endParaRPr lang="en-IE" dirty="0"/>
        </a:p>
      </dgm:t>
    </dgm:pt>
    <dgm:pt modelId="{FD88204F-2C8A-499D-B444-4B481975B38A}" type="parTrans" cxnId="{41B63245-CE80-4C9C-978B-E20999920BB1}">
      <dgm:prSet/>
      <dgm:spPr/>
      <dgm:t>
        <a:bodyPr/>
        <a:lstStyle/>
        <a:p>
          <a:endParaRPr lang="en-IE"/>
        </a:p>
      </dgm:t>
    </dgm:pt>
    <dgm:pt modelId="{F9F63EC9-72DA-4EFD-B090-F2DF97EFD9CF}" type="sibTrans" cxnId="{41B63245-CE80-4C9C-978B-E20999920BB1}">
      <dgm:prSet/>
      <dgm:spPr/>
      <dgm:t>
        <a:bodyPr/>
        <a:lstStyle/>
        <a:p>
          <a:endParaRPr lang="en-IE"/>
        </a:p>
      </dgm:t>
    </dgm:pt>
    <dgm:pt modelId="{90EAE6D3-A271-4E1E-80C3-556182DDB072}">
      <dgm:prSet phldrT="[Text]"/>
      <dgm:spPr/>
      <dgm:t>
        <a:bodyPr/>
        <a:lstStyle/>
        <a:p>
          <a:endParaRPr lang="en-IE" dirty="0"/>
        </a:p>
      </dgm:t>
    </dgm:pt>
    <dgm:pt modelId="{866AB41E-9758-456D-97C3-3A5EBCE7F988}" type="parTrans" cxnId="{EF94281A-4805-4BD1-BE02-C4D867738823}">
      <dgm:prSet/>
      <dgm:spPr/>
      <dgm:t>
        <a:bodyPr/>
        <a:lstStyle/>
        <a:p>
          <a:endParaRPr lang="en-IE"/>
        </a:p>
      </dgm:t>
    </dgm:pt>
    <dgm:pt modelId="{FE063057-803D-4918-8486-90351E8E3011}" type="sibTrans" cxnId="{EF94281A-4805-4BD1-BE02-C4D867738823}">
      <dgm:prSet/>
      <dgm:spPr/>
      <dgm:t>
        <a:bodyPr/>
        <a:lstStyle/>
        <a:p>
          <a:endParaRPr lang="en-IE"/>
        </a:p>
      </dgm:t>
    </dgm:pt>
    <dgm:pt modelId="{6F3A41E4-F1A7-4585-A2D1-37D5747D64F7}">
      <dgm:prSet phldrT="[Text]"/>
      <dgm:spPr/>
      <dgm:t>
        <a:bodyPr/>
        <a:lstStyle/>
        <a:p>
          <a:r>
            <a:rPr lang="en-GB" dirty="0"/>
            <a:t>Maintain</a:t>
          </a:r>
          <a:endParaRPr lang="en-IE" dirty="0"/>
        </a:p>
      </dgm:t>
    </dgm:pt>
    <dgm:pt modelId="{AE761819-F022-4809-82B2-83EBD0FC36B9}" type="parTrans" cxnId="{044E5528-C876-4514-B78D-CF858736DD31}">
      <dgm:prSet/>
      <dgm:spPr/>
      <dgm:t>
        <a:bodyPr/>
        <a:lstStyle/>
        <a:p>
          <a:endParaRPr lang="en-IE"/>
        </a:p>
      </dgm:t>
    </dgm:pt>
    <dgm:pt modelId="{78E0EC4D-FB36-41CB-B5DF-FEB050F4DA42}" type="sibTrans" cxnId="{044E5528-C876-4514-B78D-CF858736DD31}">
      <dgm:prSet/>
      <dgm:spPr/>
      <dgm:t>
        <a:bodyPr/>
        <a:lstStyle/>
        <a:p>
          <a:endParaRPr lang="en-IE"/>
        </a:p>
      </dgm:t>
    </dgm:pt>
    <dgm:pt modelId="{98A1396A-6F9F-4F0A-9EAA-5D654C99B164}">
      <dgm:prSet phldrT="[Text]"/>
      <dgm:spPr/>
      <dgm:t>
        <a:bodyPr/>
        <a:lstStyle/>
        <a:p>
          <a:r>
            <a:rPr lang="en-GB" dirty="0"/>
            <a:t>Update</a:t>
          </a:r>
          <a:endParaRPr lang="en-IE" dirty="0"/>
        </a:p>
      </dgm:t>
    </dgm:pt>
    <dgm:pt modelId="{27FBB22A-05A2-47B4-97B3-87EC05813F49}" type="parTrans" cxnId="{7B638F11-25EF-4EBE-8C14-C20666B273F6}">
      <dgm:prSet/>
      <dgm:spPr/>
      <dgm:t>
        <a:bodyPr/>
        <a:lstStyle/>
        <a:p>
          <a:endParaRPr lang="en-IE"/>
        </a:p>
      </dgm:t>
    </dgm:pt>
    <dgm:pt modelId="{1373FED8-9B1C-4120-9D71-352B4391738D}" type="sibTrans" cxnId="{7B638F11-25EF-4EBE-8C14-C20666B273F6}">
      <dgm:prSet/>
      <dgm:spPr/>
      <dgm:t>
        <a:bodyPr/>
        <a:lstStyle/>
        <a:p>
          <a:endParaRPr lang="en-IE"/>
        </a:p>
      </dgm:t>
    </dgm:pt>
    <dgm:pt modelId="{BD2C874D-9580-43CC-9E4A-BD24D527939E}">
      <dgm:prSet phldrT="[Text]"/>
      <dgm:spPr/>
      <dgm:t>
        <a:bodyPr/>
        <a:lstStyle/>
        <a:p>
          <a:r>
            <a:rPr lang="en-GB" dirty="0"/>
            <a:t>Enhance</a:t>
          </a:r>
        </a:p>
        <a:p>
          <a:endParaRPr lang="en-IE" dirty="0"/>
        </a:p>
      </dgm:t>
    </dgm:pt>
    <dgm:pt modelId="{489561D8-7051-461D-920E-A6A97EE4BB28}" type="parTrans" cxnId="{45D42760-9051-4ABC-9BAB-7DCE283BFBDF}">
      <dgm:prSet/>
      <dgm:spPr/>
      <dgm:t>
        <a:bodyPr/>
        <a:lstStyle/>
        <a:p>
          <a:endParaRPr lang="en-IE"/>
        </a:p>
      </dgm:t>
    </dgm:pt>
    <dgm:pt modelId="{BC3E3C87-6046-43C6-8D2A-8038D481DB26}" type="sibTrans" cxnId="{45D42760-9051-4ABC-9BAB-7DCE283BFBDF}">
      <dgm:prSet/>
      <dgm:spPr/>
      <dgm:t>
        <a:bodyPr/>
        <a:lstStyle/>
        <a:p>
          <a:endParaRPr lang="en-IE"/>
        </a:p>
      </dgm:t>
    </dgm:pt>
    <dgm:pt modelId="{BBD406F7-17ED-47B2-A077-92588D7F9700}">
      <dgm:prSet phldrT="[Text]"/>
      <dgm:spPr/>
      <dgm:t>
        <a:bodyPr/>
        <a:lstStyle/>
        <a:p>
          <a:r>
            <a:rPr lang="en-GB" dirty="0"/>
            <a:t>Use Cases</a:t>
          </a:r>
          <a:endParaRPr lang="en-IE" dirty="0"/>
        </a:p>
      </dgm:t>
    </dgm:pt>
    <dgm:pt modelId="{8897EFE5-06D3-4597-B067-6CA80FA15E8A}" type="parTrans" cxnId="{DA7224BE-2476-42C2-A114-DADAD08D761D}">
      <dgm:prSet/>
      <dgm:spPr/>
      <dgm:t>
        <a:bodyPr/>
        <a:lstStyle/>
        <a:p>
          <a:endParaRPr lang="en-IE"/>
        </a:p>
      </dgm:t>
    </dgm:pt>
    <dgm:pt modelId="{B81E81F9-92EB-45DE-AC0B-3484C4DB4CCC}" type="sibTrans" cxnId="{DA7224BE-2476-42C2-A114-DADAD08D761D}">
      <dgm:prSet/>
      <dgm:spPr/>
      <dgm:t>
        <a:bodyPr/>
        <a:lstStyle/>
        <a:p>
          <a:endParaRPr lang="en-IE"/>
        </a:p>
      </dgm:t>
    </dgm:pt>
    <dgm:pt modelId="{2EFFEDC9-1942-42A7-98DA-609BD51BC1A1}">
      <dgm:prSet phldrT="[Text]"/>
      <dgm:spPr/>
      <dgm:t>
        <a:bodyPr/>
        <a:lstStyle/>
        <a:p>
          <a:endParaRPr lang="en-IE" dirty="0"/>
        </a:p>
      </dgm:t>
    </dgm:pt>
    <dgm:pt modelId="{CE711617-A6E7-4479-A23F-A0FBE644F158}" type="parTrans" cxnId="{14FCF5AF-7A79-402C-A7B8-CC6548829C35}">
      <dgm:prSet/>
      <dgm:spPr/>
      <dgm:t>
        <a:bodyPr/>
        <a:lstStyle/>
        <a:p>
          <a:endParaRPr lang="en-IE"/>
        </a:p>
      </dgm:t>
    </dgm:pt>
    <dgm:pt modelId="{4F3730C0-DE4B-4CDB-883E-F3D9CBE5737E}" type="sibTrans" cxnId="{14FCF5AF-7A79-402C-A7B8-CC6548829C35}">
      <dgm:prSet/>
      <dgm:spPr/>
      <dgm:t>
        <a:bodyPr/>
        <a:lstStyle/>
        <a:p>
          <a:endParaRPr lang="en-IE"/>
        </a:p>
      </dgm:t>
    </dgm:pt>
    <dgm:pt modelId="{D9F9CE5E-3777-4336-AFBF-002D61C2C473}">
      <dgm:prSet phldrT="[Text]"/>
      <dgm:spPr/>
      <dgm:t>
        <a:bodyPr/>
        <a:lstStyle/>
        <a:p>
          <a:r>
            <a:rPr lang="en-GB" dirty="0"/>
            <a:t>Behaviour modelling</a:t>
          </a:r>
          <a:endParaRPr lang="en-IE" dirty="0"/>
        </a:p>
      </dgm:t>
    </dgm:pt>
    <dgm:pt modelId="{2886B26E-36FC-48F3-8402-176620638CD0}" type="parTrans" cxnId="{185D0EFC-3B4B-4969-A892-43976FC26FA6}">
      <dgm:prSet/>
      <dgm:spPr/>
      <dgm:t>
        <a:bodyPr/>
        <a:lstStyle/>
        <a:p>
          <a:endParaRPr lang="en-IE"/>
        </a:p>
      </dgm:t>
    </dgm:pt>
    <dgm:pt modelId="{3EDD1163-32BD-4D01-9486-0FFD435D24D1}" type="sibTrans" cxnId="{185D0EFC-3B4B-4969-A892-43976FC26FA6}">
      <dgm:prSet/>
      <dgm:spPr/>
      <dgm:t>
        <a:bodyPr/>
        <a:lstStyle/>
        <a:p>
          <a:endParaRPr lang="en-IE"/>
        </a:p>
      </dgm:t>
    </dgm:pt>
    <dgm:pt modelId="{0EDA020E-C695-4F48-827C-4D1513ABD7DA}">
      <dgm:prSet phldrT="[Text]"/>
      <dgm:spPr/>
      <dgm:t>
        <a:bodyPr/>
        <a:lstStyle/>
        <a:p>
          <a:r>
            <a:rPr lang="en-GB" dirty="0"/>
            <a:t>Abstraction</a:t>
          </a:r>
          <a:endParaRPr lang="en-IE" dirty="0"/>
        </a:p>
      </dgm:t>
    </dgm:pt>
    <dgm:pt modelId="{723A8988-C54B-447B-B650-FA4FDF47DC42}" type="parTrans" cxnId="{A1EFAD80-D8A9-4692-8279-24FAD06CBD3C}">
      <dgm:prSet/>
      <dgm:spPr/>
      <dgm:t>
        <a:bodyPr/>
        <a:lstStyle/>
        <a:p>
          <a:endParaRPr lang="en-IE"/>
        </a:p>
      </dgm:t>
    </dgm:pt>
    <dgm:pt modelId="{1811B728-EFF5-4159-88FA-6E64D86FB1E5}" type="sibTrans" cxnId="{A1EFAD80-D8A9-4692-8279-24FAD06CBD3C}">
      <dgm:prSet/>
      <dgm:spPr/>
      <dgm:t>
        <a:bodyPr/>
        <a:lstStyle/>
        <a:p>
          <a:endParaRPr lang="en-IE"/>
        </a:p>
      </dgm:t>
    </dgm:pt>
    <dgm:pt modelId="{27B627FD-F47F-4803-93C8-F70393896D7C}">
      <dgm:prSet phldrT="[Text]"/>
      <dgm:spPr/>
      <dgm:t>
        <a:bodyPr/>
        <a:lstStyle/>
        <a:p>
          <a:r>
            <a:rPr lang="en-GB" dirty="0"/>
            <a:t>Inheritance</a:t>
          </a:r>
          <a:endParaRPr lang="en-IE" dirty="0"/>
        </a:p>
      </dgm:t>
    </dgm:pt>
    <dgm:pt modelId="{DE1148DB-C03B-463C-932E-6F789042EE67}" type="parTrans" cxnId="{7A0BED19-EB25-4818-8000-E5EED79A86D0}">
      <dgm:prSet/>
      <dgm:spPr/>
      <dgm:t>
        <a:bodyPr/>
        <a:lstStyle/>
        <a:p>
          <a:endParaRPr lang="en-IE"/>
        </a:p>
      </dgm:t>
    </dgm:pt>
    <dgm:pt modelId="{131C742F-ECAC-46C6-A478-B610D8375ADA}" type="sibTrans" cxnId="{7A0BED19-EB25-4818-8000-E5EED79A86D0}">
      <dgm:prSet/>
      <dgm:spPr/>
      <dgm:t>
        <a:bodyPr/>
        <a:lstStyle/>
        <a:p>
          <a:endParaRPr lang="en-IE"/>
        </a:p>
      </dgm:t>
    </dgm:pt>
    <dgm:pt modelId="{D5E98002-E8D8-48CC-A27D-129B3080BE6B}">
      <dgm:prSet phldrT="[Text]"/>
      <dgm:spPr/>
      <dgm:t>
        <a:bodyPr/>
        <a:lstStyle/>
        <a:p>
          <a:r>
            <a:rPr lang="en-GB" dirty="0"/>
            <a:t>Polymorphism</a:t>
          </a:r>
          <a:endParaRPr lang="en-IE" dirty="0"/>
        </a:p>
      </dgm:t>
    </dgm:pt>
    <dgm:pt modelId="{3E6A85C3-C452-47E9-BA59-E68CB60794FE}" type="parTrans" cxnId="{0C2701B5-D754-47E7-8DCA-ABA7DD1A6537}">
      <dgm:prSet/>
      <dgm:spPr/>
      <dgm:t>
        <a:bodyPr/>
        <a:lstStyle/>
        <a:p>
          <a:endParaRPr lang="en-IE"/>
        </a:p>
      </dgm:t>
    </dgm:pt>
    <dgm:pt modelId="{8DD34185-53E6-4F24-8E75-D6456B395175}" type="sibTrans" cxnId="{0C2701B5-D754-47E7-8DCA-ABA7DD1A6537}">
      <dgm:prSet/>
      <dgm:spPr/>
      <dgm:t>
        <a:bodyPr/>
        <a:lstStyle/>
        <a:p>
          <a:endParaRPr lang="en-IE"/>
        </a:p>
      </dgm:t>
    </dgm:pt>
    <dgm:pt modelId="{AD682DDB-9E32-4E2E-AA1D-B77ED5F063A2}">
      <dgm:prSet phldrT="[Text]"/>
      <dgm:spPr/>
      <dgm:t>
        <a:bodyPr/>
        <a:lstStyle/>
        <a:p>
          <a:r>
            <a:rPr lang="en-GB" dirty="0"/>
            <a:t>Encapsulation</a:t>
          </a:r>
          <a:endParaRPr lang="en-IE" dirty="0"/>
        </a:p>
      </dgm:t>
    </dgm:pt>
    <dgm:pt modelId="{3E578A9D-279D-4742-BE7A-BE1548FE222C}" type="parTrans" cxnId="{882F2D60-F363-4CE0-825F-7C1893E6B791}">
      <dgm:prSet/>
      <dgm:spPr/>
      <dgm:t>
        <a:bodyPr/>
        <a:lstStyle/>
        <a:p>
          <a:endParaRPr lang="en-IE"/>
        </a:p>
      </dgm:t>
    </dgm:pt>
    <dgm:pt modelId="{F6398C1A-636B-4ECC-95B0-1E06A0150313}" type="sibTrans" cxnId="{882F2D60-F363-4CE0-825F-7C1893E6B791}">
      <dgm:prSet/>
      <dgm:spPr/>
      <dgm:t>
        <a:bodyPr/>
        <a:lstStyle/>
        <a:p>
          <a:endParaRPr lang="en-IE"/>
        </a:p>
      </dgm:t>
    </dgm:pt>
    <dgm:pt modelId="{1886DE5D-61F5-4BD1-9CD0-02F543D57370}">
      <dgm:prSet phldrT="[Text]"/>
      <dgm:spPr/>
      <dgm:t>
        <a:bodyPr/>
        <a:lstStyle/>
        <a:p>
          <a:r>
            <a:rPr lang="en-GB"/>
            <a:t>Class </a:t>
          </a:r>
          <a:r>
            <a:rPr lang="en-GB" dirty="0"/>
            <a:t>Identification</a:t>
          </a:r>
          <a:endParaRPr lang="en-IE" dirty="0"/>
        </a:p>
      </dgm:t>
    </dgm:pt>
    <dgm:pt modelId="{89238DF3-F4C7-4491-985E-21A29526393E}" type="parTrans" cxnId="{44C9737E-1580-461C-91D3-189F89118988}">
      <dgm:prSet/>
      <dgm:spPr/>
      <dgm:t>
        <a:bodyPr/>
        <a:lstStyle/>
        <a:p>
          <a:endParaRPr lang="en-IE"/>
        </a:p>
      </dgm:t>
    </dgm:pt>
    <dgm:pt modelId="{D97E727A-2D0A-4BA1-9AE5-352A21ABB629}" type="sibTrans" cxnId="{44C9737E-1580-461C-91D3-189F89118988}">
      <dgm:prSet/>
      <dgm:spPr/>
      <dgm:t>
        <a:bodyPr/>
        <a:lstStyle/>
        <a:p>
          <a:endParaRPr lang="en-IE"/>
        </a:p>
      </dgm:t>
    </dgm:pt>
    <dgm:pt modelId="{55F42BF6-CAF1-4085-B30E-3D938A90AE7F}">
      <dgm:prSet phldrT="[Text]"/>
      <dgm:spPr>
        <a:noFill/>
      </dgm:spPr>
      <dgm:t>
        <a:bodyPr/>
        <a:lstStyle/>
        <a:p>
          <a:r>
            <a:rPr lang="en-GB" dirty="0"/>
            <a:t>Test</a:t>
          </a:r>
          <a:endParaRPr lang="en-IE" dirty="0"/>
        </a:p>
      </dgm:t>
    </dgm:pt>
    <dgm:pt modelId="{5F4D5D8F-11FC-4DE0-8378-CC36776C026B}" type="parTrans" cxnId="{7B981165-2CAC-4C83-9D1D-9B5E8077652D}">
      <dgm:prSet/>
      <dgm:spPr/>
      <dgm:t>
        <a:bodyPr/>
        <a:lstStyle/>
        <a:p>
          <a:endParaRPr lang="en-IE"/>
        </a:p>
      </dgm:t>
    </dgm:pt>
    <dgm:pt modelId="{418AE2C9-9D2C-4218-80DA-BC3E83EBC049}" type="sibTrans" cxnId="{7B981165-2CAC-4C83-9D1D-9B5E8077652D}">
      <dgm:prSet/>
      <dgm:spPr/>
      <dgm:t>
        <a:bodyPr/>
        <a:lstStyle/>
        <a:p>
          <a:endParaRPr lang="en-IE"/>
        </a:p>
      </dgm:t>
    </dgm:pt>
    <dgm:pt modelId="{8AF6502A-D116-42F1-9536-7C9E89A2307F}">
      <dgm:prSet phldrT="[Text]"/>
      <dgm:spPr/>
      <dgm:t>
        <a:bodyPr/>
        <a:lstStyle/>
        <a:p>
          <a:r>
            <a:rPr lang="en-GB" dirty="0"/>
            <a:t>Reuse</a:t>
          </a:r>
          <a:endParaRPr lang="en-IE" dirty="0"/>
        </a:p>
      </dgm:t>
    </dgm:pt>
    <dgm:pt modelId="{E81C6F23-23B7-46A4-AB61-BFFA8795D530}" type="parTrans" cxnId="{9A20268E-4997-4B82-91AC-5CC9666A61E8}">
      <dgm:prSet/>
      <dgm:spPr/>
      <dgm:t>
        <a:bodyPr/>
        <a:lstStyle/>
        <a:p>
          <a:endParaRPr lang="en-IE"/>
        </a:p>
      </dgm:t>
    </dgm:pt>
    <dgm:pt modelId="{EC3A1F88-C39F-4225-ACA2-FF89E4A60672}" type="sibTrans" cxnId="{9A20268E-4997-4B82-91AC-5CC9666A61E8}">
      <dgm:prSet/>
      <dgm:spPr/>
      <dgm:t>
        <a:bodyPr/>
        <a:lstStyle/>
        <a:p>
          <a:endParaRPr lang="en-IE"/>
        </a:p>
      </dgm:t>
    </dgm:pt>
    <dgm:pt modelId="{A6710DDF-BED3-4AD2-B78F-8AE176107B37}">
      <dgm:prSet phldrT="[Text]"/>
      <dgm:spPr/>
      <dgm:t>
        <a:bodyPr/>
        <a:lstStyle/>
        <a:p>
          <a:endParaRPr lang="en-IE" dirty="0"/>
        </a:p>
      </dgm:t>
    </dgm:pt>
    <dgm:pt modelId="{0EAA64F9-7317-4137-9209-A5AE136233BA}" type="parTrans" cxnId="{16372A05-4004-4C6C-9B81-002F67E5AAED}">
      <dgm:prSet/>
      <dgm:spPr/>
      <dgm:t>
        <a:bodyPr/>
        <a:lstStyle/>
        <a:p>
          <a:endParaRPr lang="en-IE"/>
        </a:p>
      </dgm:t>
    </dgm:pt>
    <dgm:pt modelId="{C5D23152-EE9B-4DFA-8C2C-206E6F4C0630}" type="sibTrans" cxnId="{16372A05-4004-4C6C-9B81-002F67E5AAED}">
      <dgm:prSet/>
      <dgm:spPr/>
      <dgm:t>
        <a:bodyPr/>
        <a:lstStyle/>
        <a:p>
          <a:endParaRPr lang="en-IE"/>
        </a:p>
      </dgm:t>
    </dgm:pt>
    <dgm:pt modelId="{4DC3D361-F38D-4923-A9A1-A7C0125FFC9C}">
      <dgm:prSet phldrT="[Text]"/>
      <dgm:spPr/>
      <dgm:t>
        <a:bodyPr/>
        <a:lstStyle/>
        <a:p>
          <a:r>
            <a:rPr lang="en-GB" dirty="0"/>
            <a:t>Java</a:t>
          </a:r>
          <a:endParaRPr lang="en-IE" dirty="0"/>
        </a:p>
      </dgm:t>
    </dgm:pt>
    <dgm:pt modelId="{8088B69E-C3F7-4988-8FEC-5C7B56DDE67D}" type="parTrans" cxnId="{924A3EAF-FB2B-4C9F-BD0E-6E30343B33F7}">
      <dgm:prSet/>
      <dgm:spPr/>
      <dgm:t>
        <a:bodyPr/>
        <a:lstStyle/>
        <a:p>
          <a:endParaRPr lang="en-IE"/>
        </a:p>
      </dgm:t>
    </dgm:pt>
    <dgm:pt modelId="{4406F118-55A1-42CB-A9A5-2FA9EF89A2AA}" type="sibTrans" cxnId="{924A3EAF-FB2B-4C9F-BD0E-6E30343B33F7}">
      <dgm:prSet/>
      <dgm:spPr/>
      <dgm:t>
        <a:bodyPr/>
        <a:lstStyle/>
        <a:p>
          <a:endParaRPr lang="en-IE"/>
        </a:p>
      </dgm:t>
    </dgm:pt>
    <dgm:pt modelId="{AAFB1FA0-6E50-4F1F-9699-393AF02766FC}">
      <dgm:prSet phldrT="[Text]"/>
      <dgm:spPr/>
      <dgm:t>
        <a:bodyPr/>
        <a:lstStyle/>
        <a:p>
          <a:r>
            <a:rPr lang="en-GB" dirty="0"/>
            <a:t>Other OO languages</a:t>
          </a:r>
          <a:endParaRPr lang="en-IE" dirty="0"/>
        </a:p>
      </dgm:t>
    </dgm:pt>
    <dgm:pt modelId="{C0063B11-9CE8-43A7-BBCB-08330A56BD27}" type="parTrans" cxnId="{8CAFEE27-BAC6-4C6E-8985-49F629DF76B9}">
      <dgm:prSet/>
      <dgm:spPr/>
      <dgm:t>
        <a:bodyPr/>
        <a:lstStyle/>
        <a:p>
          <a:endParaRPr lang="en-IE"/>
        </a:p>
      </dgm:t>
    </dgm:pt>
    <dgm:pt modelId="{FAECE834-B8B1-43CC-9E69-C841B1E3EC05}" type="sibTrans" cxnId="{8CAFEE27-BAC6-4C6E-8985-49F629DF76B9}">
      <dgm:prSet/>
      <dgm:spPr/>
      <dgm:t>
        <a:bodyPr/>
        <a:lstStyle/>
        <a:p>
          <a:endParaRPr lang="en-IE"/>
        </a:p>
      </dgm:t>
    </dgm:pt>
    <dgm:pt modelId="{167196FD-82B3-4C11-8616-D38355FA149D}">
      <dgm:prSet phldrT="[Text]"/>
      <dgm:spPr/>
      <dgm:t>
        <a:bodyPr/>
        <a:lstStyle/>
        <a:p>
          <a:endParaRPr lang="en-IE" dirty="0"/>
        </a:p>
      </dgm:t>
    </dgm:pt>
    <dgm:pt modelId="{DA10DA68-CACA-4955-B910-E33B66133045}" type="parTrans" cxnId="{33C9AAFF-21C0-4FF8-9AF6-61DDFB167CB1}">
      <dgm:prSet/>
      <dgm:spPr/>
      <dgm:t>
        <a:bodyPr/>
        <a:lstStyle/>
        <a:p>
          <a:endParaRPr lang="en-IE"/>
        </a:p>
      </dgm:t>
    </dgm:pt>
    <dgm:pt modelId="{450B5C34-E1E7-490E-9F41-E7CC3F25DE22}" type="sibTrans" cxnId="{33C9AAFF-21C0-4FF8-9AF6-61DDFB167CB1}">
      <dgm:prSet/>
      <dgm:spPr/>
      <dgm:t>
        <a:bodyPr/>
        <a:lstStyle/>
        <a:p>
          <a:endParaRPr lang="en-IE"/>
        </a:p>
      </dgm:t>
    </dgm:pt>
    <dgm:pt modelId="{6E4ECF1B-619A-4F63-B0B6-7DD6B09FD468}">
      <dgm:prSet phldrT="[Text]"/>
      <dgm:spPr/>
      <dgm:t>
        <a:bodyPr/>
        <a:lstStyle/>
        <a:p>
          <a:r>
            <a:rPr lang="en-GB" dirty="0"/>
            <a:t>UML Diagrams</a:t>
          </a:r>
          <a:endParaRPr lang="en-IE" dirty="0"/>
        </a:p>
      </dgm:t>
    </dgm:pt>
    <dgm:pt modelId="{93250AB6-61F1-4D0D-BD3D-E831214A141D}" type="parTrans" cxnId="{D11DA32B-86F9-4874-AC31-90E635C35692}">
      <dgm:prSet/>
      <dgm:spPr/>
    </dgm:pt>
    <dgm:pt modelId="{462439E1-AE87-43E0-9D3B-898396E0C1EA}" type="sibTrans" cxnId="{D11DA32B-86F9-4874-AC31-90E635C35692}">
      <dgm:prSet/>
      <dgm:spPr/>
    </dgm:pt>
    <dgm:pt modelId="{43D4D52D-3CD0-4879-BCAE-E9D0573FA2C6}">
      <dgm:prSet phldrT="[Text]"/>
      <dgm:spPr/>
      <dgm:t>
        <a:bodyPr/>
        <a:lstStyle/>
        <a:p>
          <a:r>
            <a:rPr lang="en-GB" dirty="0"/>
            <a:t>UML Diagrams</a:t>
          </a:r>
          <a:endParaRPr lang="en-IE" dirty="0"/>
        </a:p>
      </dgm:t>
    </dgm:pt>
    <dgm:pt modelId="{EA19FAED-1274-4D36-88DA-4DF8BE624805}" type="parTrans" cxnId="{DB669291-073F-4A8C-A9C9-E9D7676FDE90}">
      <dgm:prSet/>
      <dgm:spPr/>
    </dgm:pt>
    <dgm:pt modelId="{25754744-15E0-47FC-B809-16194FDC2DAC}" type="sibTrans" cxnId="{DB669291-073F-4A8C-A9C9-E9D7676FDE90}">
      <dgm:prSet/>
      <dgm:spPr/>
    </dgm:pt>
    <dgm:pt modelId="{0A162B2E-2F0C-4352-AD91-1F5538A8058F}">
      <dgm:prSet phldrT="[Text]"/>
      <dgm:spPr/>
      <dgm:t>
        <a:bodyPr/>
        <a:lstStyle/>
        <a:p>
          <a:endParaRPr lang="en-IE" dirty="0"/>
        </a:p>
      </dgm:t>
    </dgm:pt>
    <dgm:pt modelId="{ADD48524-A7EC-41BB-89A0-B78DAEED5882}" type="parTrans" cxnId="{02368396-5F70-4736-9F0F-D0DE4E3251F0}">
      <dgm:prSet/>
      <dgm:spPr/>
    </dgm:pt>
    <dgm:pt modelId="{C63C2CC0-E65F-4FFB-AD09-5B92099F884F}" type="sibTrans" cxnId="{02368396-5F70-4736-9F0F-D0DE4E3251F0}">
      <dgm:prSet/>
      <dgm:spPr/>
    </dgm:pt>
    <dgm:pt modelId="{A117B4F1-BA3B-4C12-B5F5-D6C29B92C8EE}" type="pres">
      <dgm:prSet presAssocID="{94516285-6FEB-4DF0-9D63-351741B42B2D}" presName="Name0" presStyleCnt="0">
        <dgm:presLayoutVars>
          <dgm:dir/>
          <dgm:animLvl val="lvl"/>
          <dgm:resizeHandles val="exact"/>
        </dgm:presLayoutVars>
      </dgm:prSet>
      <dgm:spPr/>
    </dgm:pt>
    <dgm:pt modelId="{8E8C8E0D-7483-4F59-A2BF-FE1B50799875}" type="pres">
      <dgm:prSet presAssocID="{2E5ACDFE-95B2-4F52-857E-1D539716FA27}" presName="composite" presStyleCnt="0"/>
      <dgm:spPr/>
    </dgm:pt>
    <dgm:pt modelId="{E8A6F779-1E5F-4ABC-A0B4-7225AE937826}" type="pres">
      <dgm:prSet presAssocID="{2E5ACDFE-95B2-4F52-857E-1D539716FA27}" presName="parTx" presStyleLbl="node1" presStyleIdx="0" presStyleCnt="5" custLinFactNeighborX="12281" custLinFactNeighborY="2646">
        <dgm:presLayoutVars>
          <dgm:chMax val="0"/>
          <dgm:chPref val="0"/>
          <dgm:bulletEnabled val="1"/>
        </dgm:presLayoutVars>
      </dgm:prSet>
      <dgm:spPr/>
    </dgm:pt>
    <dgm:pt modelId="{B8F01272-541F-4C85-993E-722FD157F6FA}" type="pres">
      <dgm:prSet presAssocID="{2E5ACDFE-95B2-4F52-857E-1D539716FA27}" presName="desTx" presStyleLbl="revTx" presStyleIdx="0" presStyleCnt="5" custLinFactNeighborX="18856" custLinFactNeighborY="-1416">
        <dgm:presLayoutVars>
          <dgm:bulletEnabled val="1"/>
        </dgm:presLayoutVars>
      </dgm:prSet>
      <dgm:spPr/>
    </dgm:pt>
    <dgm:pt modelId="{4321B3FE-B7AE-417C-89C0-33234C920739}" type="pres">
      <dgm:prSet presAssocID="{A3E5E89D-31D7-4F3E-B1A4-F87A38848249}" presName="space" presStyleCnt="0"/>
      <dgm:spPr/>
    </dgm:pt>
    <dgm:pt modelId="{38E7CEEC-8C60-46A5-AFD0-A4CC2B113358}" type="pres">
      <dgm:prSet presAssocID="{4336A538-8D9E-452D-86EF-62472E3F9E64}" presName="composite" presStyleCnt="0"/>
      <dgm:spPr/>
    </dgm:pt>
    <dgm:pt modelId="{7303940F-D4AA-436B-BEA2-B9114BF04FF5}" type="pres">
      <dgm:prSet presAssocID="{4336A538-8D9E-452D-86EF-62472E3F9E64}" presName="parTx" presStyleLbl="node1" presStyleIdx="1" presStyleCnt="5" custScaleX="58993">
        <dgm:presLayoutVars>
          <dgm:chMax val="0"/>
          <dgm:chPref val="0"/>
          <dgm:bulletEnabled val="1"/>
        </dgm:presLayoutVars>
      </dgm:prSet>
      <dgm:spPr/>
    </dgm:pt>
    <dgm:pt modelId="{2699EFA1-45AE-4299-B1A9-10279FBB1193}" type="pres">
      <dgm:prSet presAssocID="{4336A538-8D9E-452D-86EF-62472E3F9E64}" presName="desTx" presStyleLbl="revTx" presStyleIdx="1" presStyleCnt="5" custLinFactNeighborX="24824" custLinFactNeighborY="1490">
        <dgm:presLayoutVars>
          <dgm:bulletEnabled val="1"/>
        </dgm:presLayoutVars>
      </dgm:prSet>
      <dgm:spPr/>
    </dgm:pt>
    <dgm:pt modelId="{19D8A0AC-F77D-426B-99CE-4A5C0FD95C9F}" type="pres">
      <dgm:prSet presAssocID="{4BDC1A8C-8627-4542-A9A4-3755177AF69C}" presName="space" presStyleCnt="0"/>
      <dgm:spPr/>
    </dgm:pt>
    <dgm:pt modelId="{68C32C07-919B-489D-A680-46B4EE5583D1}" type="pres">
      <dgm:prSet presAssocID="{D6FB8607-6754-4C6D-93BB-263CEE324BEE}" presName="composite" presStyleCnt="0"/>
      <dgm:spPr/>
    </dgm:pt>
    <dgm:pt modelId="{CC396EDB-AED7-44D0-A3AB-0FC575A02E8A}" type="pres">
      <dgm:prSet presAssocID="{D6FB8607-6754-4C6D-93BB-263CEE324BEE}" presName="parTx" presStyleLbl="node1" presStyleIdx="2" presStyleCnt="5" custLinFactNeighborX="12425">
        <dgm:presLayoutVars>
          <dgm:chMax val="0"/>
          <dgm:chPref val="0"/>
          <dgm:bulletEnabled val="1"/>
        </dgm:presLayoutVars>
      </dgm:prSet>
      <dgm:spPr/>
    </dgm:pt>
    <dgm:pt modelId="{74F47B42-6949-4CA8-9A1E-1C46B0B61AEE}" type="pres">
      <dgm:prSet presAssocID="{D6FB8607-6754-4C6D-93BB-263CEE324BEE}" presName="desTx" presStyleLbl="revTx" presStyleIdx="2" presStyleCnt="5" custLinFactNeighborX="20519" custLinFactNeighborY="-1416">
        <dgm:presLayoutVars>
          <dgm:bulletEnabled val="1"/>
        </dgm:presLayoutVars>
      </dgm:prSet>
      <dgm:spPr/>
    </dgm:pt>
    <dgm:pt modelId="{F9750E30-9B24-4C8A-A19B-F72DBB0909E5}" type="pres">
      <dgm:prSet presAssocID="{E5613E10-E96B-4537-AC1A-DCB1048862F3}" presName="space" presStyleCnt="0"/>
      <dgm:spPr/>
    </dgm:pt>
    <dgm:pt modelId="{69744D45-A9D8-4589-9B78-376704125783}" type="pres">
      <dgm:prSet presAssocID="{55F42BF6-CAF1-4085-B30E-3D938A90AE7F}" presName="composite" presStyleCnt="0"/>
      <dgm:spPr/>
    </dgm:pt>
    <dgm:pt modelId="{DA8626FF-AD2B-4799-90F7-C194792E69EC}" type="pres">
      <dgm:prSet presAssocID="{55F42BF6-CAF1-4085-B30E-3D938A90AE7F}" presName="parTx" presStyleLbl="node1" presStyleIdx="3" presStyleCnt="5" custScaleX="59440">
        <dgm:presLayoutVars>
          <dgm:chMax val="0"/>
          <dgm:chPref val="0"/>
          <dgm:bulletEnabled val="1"/>
        </dgm:presLayoutVars>
      </dgm:prSet>
      <dgm:spPr/>
    </dgm:pt>
    <dgm:pt modelId="{078F0A31-7668-464C-AB6E-C2589F1008E2}" type="pres">
      <dgm:prSet presAssocID="{55F42BF6-CAF1-4085-B30E-3D938A90AE7F}" presName="desTx" presStyleLbl="revTx" presStyleIdx="3" presStyleCnt="5">
        <dgm:presLayoutVars>
          <dgm:bulletEnabled val="1"/>
        </dgm:presLayoutVars>
      </dgm:prSet>
      <dgm:spPr/>
    </dgm:pt>
    <dgm:pt modelId="{9829BF38-94F4-4329-ACCB-ACF2D95AB525}" type="pres">
      <dgm:prSet presAssocID="{418AE2C9-9D2C-4218-80DA-BC3E83EBC049}" presName="space" presStyleCnt="0"/>
      <dgm:spPr/>
    </dgm:pt>
    <dgm:pt modelId="{823ACE94-F981-47F8-81C3-0199C7959218}" type="pres">
      <dgm:prSet presAssocID="{524378F6-39FB-4195-8BCA-9D26402497CD}" presName="composite" presStyleCnt="0"/>
      <dgm:spPr/>
    </dgm:pt>
    <dgm:pt modelId="{54BE1DC0-BBC2-4C65-B3E6-BD7EA2D4C9E0}" type="pres">
      <dgm:prSet presAssocID="{524378F6-39FB-4195-8BCA-9D26402497CD}" presName="parTx" presStyleLbl="node1" presStyleIdx="4" presStyleCnt="5" custScaleX="39357" custLinFactNeighborX="114" custLinFactNeighborY="1989">
        <dgm:presLayoutVars>
          <dgm:chMax val="0"/>
          <dgm:chPref val="0"/>
          <dgm:bulletEnabled val="1"/>
        </dgm:presLayoutVars>
      </dgm:prSet>
      <dgm:spPr/>
    </dgm:pt>
    <dgm:pt modelId="{9605ED1A-83BF-4CA8-BA09-8C1B7B7FE740}" type="pres">
      <dgm:prSet presAssocID="{524378F6-39FB-4195-8BCA-9D26402497CD}" presName="desTx" presStyleLbl="revTx" presStyleIdx="4" presStyleCnt="5" custScaleX="49441" custLinFactNeighborX="32671" custLinFactNeighborY="1559">
        <dgm:presLayoutVars>
          <dgm:bulletEnabled val="1"/>
        </dgm:presLayoutVars>
      </dgm:prSet>
      <dgm:spPr/>
    </dgm:pt>
  </dgm:ptLst>
  <dgm:cxnLst>
    <dgm:cxn modelId="{CD8D4303-6F7A-44A5-9D2B-0D50BB9141E4}" type="presOf" srcId="{6F3A41E4-F1A7-4585-A2D1-37D5747D64F7}" destId="{9605ED1A-83BF-4CA8-BA09-8C1B7B7FE740}" srcOrd="0" destOrd="2" presId="urn:microsoft.com/office/officeart/2005/8/layout/chevron1"/>
    <dgm:cxn modelId="{16372A05-4004-4C6C-9B81-002F67E5AAED}" srcId="{524378F6-39FB-4195-8BCA-9D26402497CD}" destId="{A6710DDF-BED3-4AD2-B78F-8AE176107B37}" srcOrd="1" destOrd="0" parTransId="{0EAA64F9-7317-4137-9209-A5AE136233BA}" sibTransId="{C5D23152-EE9B-4DFA-8C2C-206E6F4C0630}"/>
    <dgm:cxn modelId="{7B638F11-25EF-4EBE-8C14-C20666B273F6}" srcId="{524378F6-39FB-4195-8BCA-9D26402497CD}" destId="{98A1396A-6F9F-4F0A-9EAA-5D654C99B164}" srcOrd="3" destOrd="0" parTransId="{27FBB22A-05A2-47B4-97B3-87EC05813F49}" sibTransId="{1373FED8-9B1C-4120-9D71-352B4391738D}"/>
    <dgm:cxn modelId="{CA3DCD11-B625-4401-A1D7-118B30764DEC}" type="presOf" srcId="{27B627FD-F47F-4803-93C8-F70393896D7C}" destId="{2699EFA1-45AE-4299-B1A9-10279FBB1193}" srcOrd="0" destOrd="2" presId="urn:microsoft.com/office/officeart/2005/8/layout/chevron1"/>
    <dgm:cxn modelId="{276CCA13-328D-487F-A141-9CC40C3FBA65}" srcId="{94516285-6FEB-4DF0-9D63-351741B42B2D}" destId="{D6FB8607-6754-4C6D-93BB-263CEE324BEE}" srcOrd="2" destOrd="0" parTransId="{160B56D7-4D8C-49C5-8695-FB40455A3D6D}" sibTransId="{E5613E10-E96B-4537-AC1A-DCB1048862F3}"/>
    <dgm:cxn modelId="{7A0BED19-EB25-4818-8000-E5EED79A86D0}" srcId="{4336A538-8D9E-452D-86EF-62472E3F9E64}" destId="{27B627FD-F47F-4803-93C8-F70393896D7C}" srcOrd="2" destOrd="0" parTransId="{DE1148DB-C03B-463C-932E-6F789042EE67}" sibTransId="{131C742F-ECAC-46C6-A478-B610D8375ADA}"/>
    <dgm:cxn modelId="{EF94281A-4805-4BD1-BE02-C4D867738823}" srcId="{55F42BF6-CAF1-4085-B30E-3D938A90AE7F}" destId="{90EAE6D3-A271-4E1E-80C3-556182DDB072}" srcOrd="0" destOrd="0" parTransId="{866AB41E-9758-456D-97C3-3A5EBCE7F988}" sibTransId="{FE063057-803D-4918-8486-90351E8E3011}"/>
    <dgm:cxn modelId="{8CAFEE27-BAC6-4C6E-8985-49F629DF76B9}" srcId="{D6FB8607-6754-4C6D-93BB-263CEE324BEE}" destId="{AAFB1FA0-6E50-4F1F-9699-393AF02766FC}" srcOrd="1" destOrd="0" parTransId="{C0063B11-9CE8-43A7-BBCB-08330A56BD27}" sibTransId="{FAECE834-B8B1-43CC-9E69-C841B1E3EC05}"/>
    <dgm:cxn modelId="{044E5528-C876-4514-B78D-CF858736DD31}" srcId="{524378F6-39FB-4195-8BCA-9D26402497CD}" destId="{6F3A41E4-F1A7-4585-A2D1-37D5747D64F7}" srcOrd="2" destOrd="0" parTransId="{AE761819-F022-4809-82B2-83EBD0FC36B9}" sibTransId="{78E0EC4D-FB36-41CB-B5DF-FEB050F4DA42}"/>
    <dgm:cxn modelId="{C08DE128-12AA-4B69-A434-B698603F0EEA}" type="presOf" srcId="{4336A538-8D9E-452D-86EF-62472E3F9E64}" destId="{7303940F-D4AA-436B-BEA2-B9114BF04FF5}" srcOrd="0" destOrd="0" presId="urn:microsoft.com/office/officeart/2005/8/layout/chevron1"/>
    <dgm:cxn modelId="{D11DA32B-86F9-4874-AC31-90E635C35692}" srcId="{2E5ACDFE-95B2-4F52-857E-1D539716FA27}" destId="{6E4ECF1B-619A-4F63-B0B6-7DD6B09FD468}" srcOrd="3" destOrd="0" parTransId="{93250AB6-61F1-4D0D-BD3D-E831214A141D}" sibTransId="{462439E1-AE87-43E0-9D3B-898396E0C1EA}"/>
    <dgm:cxn modelId="{CE5CBE2C-A6C9-4676-9865-A8B1CF79E744}" type="presOf" srcId="{167196FD-82B3-4C11-8616-D38355FA149D}" destId="{74F47B42-6949-4CA8-9A1E-1C46B0B61AEE}" srcOrd="0" destOrd="2" presId="urn:microsoft.com/office/officeart/2005/8/layout/chevron1"/>
    <dgm:cxn modelId="{D2D8A735-12C3-4535-9B98-FBDE2B0AE5C9}" srcId="{94516285-6FEB-4DF0-9D63-351741B42B2D}" destId="{2E5ACDFE-95B2-4F52-857E-1D539716FA27}" srcOrd="0" destOrd="0" parTransId="{286F5960-46CF-4F30-BF83-692538A85BB4}" sibTransId="{A3E5E89D-31D7-4F3E-B1A4-F87A38848249}"/>
    <dgm:cxn modelId="{300DCF37-C3B7-4A6E-81D2-45AAD96D828F}" type="presOf" srcId="{D9F9CE5E-3777-4336-AFBF-002D61C2C473}" destId="{2699EFA1-45AE-4299-B1A9-10279FBB1193}" srcOrd="0" destOrd="3" presId="urn:microsoft.com/office/officeart/2005/8/layout/chevron1"/>
    <dgm:cxn modelId="{FB7B8E3B-3739-4D9B-A59D-04D09134FDCA}" type="presOf" srcId="{2E5ACDFE-95B2-4F52-857E-1D539716FA27}" destId="{E8A6F779-1E5F-4ABC-A0B4-7225AE937826}" srcOrd="0" destOrd="0" presId="urn:microsoft.com/office/officeart/2005/8/layout/chevron1"/>
    <dgm:cxn modelId="{C3FF013C-E522-41FE-957D-4F44BB5A308D}" type="presOf" srcId="{AD682DDB-9E32-4E2E-AA1D-B77ED5F063A2}" destId="{2699EFA1-45AE-4299-B1A9-10279FBB1193}" srcOrd="0" destOrd="1" presId="urn:microsoft.com/office/officeart/2005/8/layout/chevron1"/>
    <dgm:cxn modelId="{45D42760-9051-4ABC-9BAB-7DCE283BFBDF}" srcId="{524378F6-39FB-4195-8BCA-9D26402497CD}" destId="{BD2C874D-9580-43CC-9E4A-BD24D527939E}" srcOrd="4" destOrd="0" parTransId="{489561D8-7051-461D-920E-A6A97EE4BB28}" sibTransId="{BC3E3C87-6046-43C6-8D2A-8038D481DB26}"/>
    <dgm:cxn modelId="{882F2D60-F363-4CE0-825F-7C1893E6B791}" srcId="{4336A538-8D9E-452D-86EF-62472E3F9E64}" destId="{AD682DDB-9E32-4E2E-AA1D-B77ED5F063A2}" srcOrd="1" destOrd="0" parTransId="{3E578A9D-279D-4742-BE7A-BE1548FE222C}" sibTransId="{F6398C1A-636B-4ECC-95B0-1E06A0150313}"/>
    <dgm:cxn modelId="{7B981165-2CAC-4C83-9D1D-9B5E8077652D}" srcId="{94516285-6FEB-4DF0-9D63-351741B42B2D}" destId="{55F42BF6-CAF1-4085-B30E-3D938A90AE7F}" srcOrd="3" destOrd="0" parTransId="{5F4D5D8F-11FC-4DE0-8378-CC36776C026B}" sibTransId="{418AE2C9-9D2C-4218-80DA-BC3E83EBC049}"/>
    <dgm:cxn modelId="{41B63245-CE80-4C9C-978B-E20999920BB1}" srcId="{2E5ACDFE-95B2-4F52-857E-1D539716FA27}" destId="{9C913A4B-E1EE-4EB1-BBEE-88487B975DDB}" srcOrd="0" destOrd="0" parTransId="{FD88204F-2C8A-499D-B444-4B481975B38A}" sibTransId="{F9F63EC9-72DA-4EFD-B090-F2DF97EFD9CF}"/>
    <dgm:cxn modelId="{58F1AF68-39A8-45CA-9B12-6E995FCFC0C6}" type="presOf" srcId="{A6710DDF-BED3-4AD2-B78F-8AE176107B37}" destId="{9605ED1A-83BF-4CA8-BA09-8C1B7B7FE740}" srcOrd="0" destOrd="1" presId="urn:microsoft.com/office/officeart/2005/8/layout/chevron1"/>
    <dgm:cxn modelId="{CC604F6C-CFF8-4BEC-8FEA-926CC6533939}" srcId="{94516285-6FEB-4DF0-9D63-351741B42B2D}" destId="{524378F6-39FB-4195-8BCA-9D26402497CD}" srcOrd="4" destOrd="0" parTransId="{97D07D05-597F-40CA-879D-450A290E49DA}" sibTransId="{B787E16C-6EAF-4A30-990D-6B00101451F3}"/>
    <dgm:cxn modelId="{FC33D16C-84E3-4907-B8BC-4D62BCCD1076}" type="presOf" srcId="{8AF6502A-D116-42F1-9536-7C9E89A2307F}" destId="{9605ED1A-83BF-4CA8-BA09-8C1B7B7FE740}" srcOrd="0" destOrd="0" presId="urn:microsoft.com/office/officeart/2005/8/layout/chevron1"/>
    <dgm:cxn modelId="{BFB94151-ACA2-4569-AF4D-19B1EB23ADFC}" type="presOf" srcId="{6E4ECF1B-619A-4F63-B0B6-7DD6B09FD468}" destId="{B8F01272-541F-4C85-993E-722FD157F6FA}" srcOrd="0" destOrd="3" presId="urn:microsoft.com/office/officeart/2005/8/layout/chevron1"/>
    <dgm:cxn modelId="{7909C277-19EB-4DDE-BECF-29C9EE4421FE}" type="presOf" srcId="{0EDA020E-C695-4F48-827C-4D1513ABD7DA}" destId="{B8F01272-541F-4C85-993E-722FD157F6FA}" srcOrd="0" destOrd="2" presId="urn:microsoft.com/office/officeart/2005/8/layout/chevron1"/>
    <dgm:cxn modelId="{1B19B159-DD0A-4BF5-BAED-44CBE4677946}" srcId="{94516285-6FEB-4DF0-9D63-351741B42B2D}" destId="{4336A538-8D9E-452D-86EF-62472E3F9E64}" srcOrd="1" destOrd="0" parTransId="{CDF99084-7698-44DE-BFBF-2A649C93D613}" sibTransId="{4BDC1A8C-8627-4542-A9A4-3755177AF69C}"/>
    <dgm:cxn modelId="{44C9737E-1580-461C-91D3-189F89118988}" srcId="{4336A538-8D9E-452D-86EF-62472E3F9E64}" destId="{1886DE5D-61F5-4BD1-9CD0-02F543D57370}" srcOrd="0" destOrd="0" parTransId="{89238DF3-F4C7-4491-985E-21A29526393E}" sibTransId="{D97E727A-2D0A-4BA1-9AE5-352A21ABB629}"/>
    <dgm:cxn modelId="{F5D65D7F-8690-4DA2-99C9-45CE01B87FE7}" type="presOf" srcId="{4DC3D361-F38D-4923-A9A1-A7C0125FFC9C}" destId="{74F47B42-6949-4CA8-9A1E-1C46B0B61AEE}" srcOrd="0" destOrd="0" presId="urn:microsoft.com/office/officeart/2005/8/layout/chevron1"/>
    <dgm:cxn modelId="{D67C1C80-7F14-4AD5-B688-191B87E36CF8}" type="presOf" srcId="{0A162B2E-2F0C-4352-AD91-1F5538A8058F}" destId="{2699EFA1-45AE-4299-B1A9-10279FBB1193}" srcOrd="0" destOrd="6" presId="urn:microsoft.com/office/officeart/2005/8/layout/chevron1"/>
    <dgm:cxn modelId="{A1EFAD80-D8A9-4692-8279-24FAD06CBD3C}" srcId="{2E5ACDFE-95B2-4F52-857E-1D539716FA27}" destId="{0EDA020E-C695-4F48-827C-4D1513ABD7DA}" srcOrd="2" destOrd="0" parTransId="{723A8988-C54B-447B-B650-FA4FDF47DC42}" sibTransId="{1811B728-EFF5-4159-88FA-6E64D86FB1E5}"/>
    <dgm:cxn modelId="{9A20268E-4997-4B82-91AC-5CC9666A61E8}" srcId="{524378F6-39FB-4195-8BCA-9D26402497CD}" destId="{8AF6502A-D116-42F1-9536-7C9E89A2307F}" srcOrd="0" destOrd="0" parTransId="{E81C6F23-23B7-46A4-AB61-BFFA8795D530}" sibTransId="{EC3A1F88-C39F-4225-ACA2-FF89E4A60672}"/>
    <dgm:cxn modelId="{DB669291-073F-4A8C-A9C9-E9D7676FDE90}" srcId="{4336A538-8D9E-452D-86EF-62472E3F9E64}" destId="{43D4D52D-3CD0-4879-BCAE-E9D0573FA2C6}" srcOrd="5" destOrd="0" parTransId="{EA19FAED-1274-4D36-88DA-4DF8BE624805}" sibTransId="{25754744-15E0-47FC-B809-16194FDC2DAC}"/>
    <dgm:cxn modelId="{02368396-5F70-4736-9F0F-D0DE4E3251F0}" srcId="{4336A538-8D9E-452D-86EF-62472E3F9E64}" destId="{0A162B2E-2F0C-4352-AD91-1F5538A8058F}" srcOrd="6" destOrd="0" parTransId="{ADD48524-A7EC-41BB-89A0-B78DAEED5882}" sibTransId="{C63C2CC0-E65F-4FFB-AD09-5B92099F884F}"/>
    <dgm:cxn modelId="{3D837E9A-18DB-4BB6-BA36-FD2762EEF228}" type="presOf" srcId="{1886DE5D-61F5-4BD1-9CD0-02F543D57370}" destId="{2699EFA1-45AE-4299-B1A9-10279FBB1193}" srcOrd="0" destOrd="0" presId="urn:microsoft.com/office/officeart/2005/8/layout/chevron1"/>
    <dgm:cxn modelId="{6CDF31A6-D66F-4876-B841-0550ED12F4E9}" type="presOf" srcId="{2EFFEDC9-1942-42A7-98DA-609BD51BC1A1}" destId="{B8F01272-541F-4C85-993E-722FD157F6FA}" srcOrd="0" destOrd="4" presId="urn:microsoft.com/office/officeart/2005/8/layout/chevron1"/>
    <dgm:cxn modelId="{924A3EAF-FB2B-4C9F-BD0E-6E30343B33F7}" srcId="{D6FB8607-6754-4C6D-93BB-263CEE324BEE}" destId="{4DC3D361-F38D-4923-A9A1-A7C0125FFC9C}" srcOrd="0" destOrd="0" parTransId="{8088B69E-C3F7-4988-8FEC-5C7B56DDE67D}" sibTransId="{4406F118-55A1-42CB-A9A5-2FA9EF89A2AA}"/>
    <dgm:cxn modelId="{14FCF5AF-7A79-402C-A7B8-CC6548829C35}" srcId="{2E5ACDFE-95B2-4F52-857E-1D539716FA27}" destId="{2EFFEDC9-1942-42A7-98DA-609BD51BC1A1}" srcOrd="4" destOrd="0" parTransId="{CE711617-A6E7-4479-A23F-A0FBE644F158}" sibTransId="{4F3730C0-DE4B-4CDB-883E-F3D9CBE5737E}"/>
    <dgm:cxn modelId="{C0CA2EB1-1B7C-4013-9B86-73A6FD557464}" type="presOf" srcId="{94516285-6FEB-4DF0-9D63-351741B42B2D}" destId="{A117B4F1-BA3B-4C12-B5F5-D6C29B92C8EE}" srcOrd="0" destOrd="0" presId="urn:microsoft.com/office/officeart/2005/8/layout/chevron1"/>
    <dgm:cxn modelId="{0C2701B5-D754-47E7-8DCA-ABA7DD1A6537}" srcId="{4336A538-8D9E-452D-86EF-62472E3F9E64}" destId="{D5E98002-E8D8-48CC-A27D-129B3080BE6B}" srcOrd="4" destOrd="0" parTransId="{3E6A85C3-C452-47E9-BA59-E68CB60794FE}" sibTransId="{8DD34185-53E6-4F24-8E75-D6456B395175}"/>
    <dgm:cxn modelId="{ECC2AEBA-26FA-4A9B-94CA-7D2482300807}" type="presOf" srcId="{524378F6-39FB-4195-8BCA-9D26402497CD}" destId="{54BE1DC0-BBC2-4C65-B3E6-BD7EA2D4C9E0}" srcOrd="0" destOrd="0" presId="urn:microsoft.com/office/officeart/2005/8/layout/chevron1"/>
    <dgm:cxn modelId="{DA7224BE-2476-42C2-A114-DADAD08D761D}" srcId="{2E5ACDFE-95B2-4F52-857E-1D539716FA27}" destId="{BBD406F7-17ED-47B2-A077-92588D7F9700}" srcOrd="1" destOrd="0" parTransId="{8897EFE5-06D3-4597-B067-6CA80FA15E8A}" sibTransId="{B81E81F9-92EB-45DE-AC0B-3484C4DB4CCC}"/>
    <dgm:cxn modelId="{635BEABE-A385-465A-B70A-E504F7E553EF}" type="presOf" srcId="{BBD406F7-17ED-47B2-A077-92588D7F9700}" destId="{B8F01272-541F-4C85-993E-722FD157F6FA}" srcOrd="0" destOrd="1" presId="urn:microsoft.com/office/officeart/2005/8/layout/chevron1"/>
    <dgm:cxn modelId="{5BEEFBC2-A0CB-4875-B6E8-7F97390ECED3}" type="presOf" srcId="{AAFB1FA0-6E50-4F1F-9699-393AF02766FC}" destId="{74F47B42-6949-4CA8-9A1E-1C46B0B61AEE}" srcOrd="0" destOrd="1" presId="urn:microsoft.com/office/officeart/2005/8/layout/chevron1"/>
    <dgm:cxn modelId="{A70A09CB-12A3-4FAD-98D1-E90E04882260}" type="presOf" srcId="{9C913A4B-E1EE-4EB1-BBEE-88487B975DDB}" destId="{B8F01272-541F-4C85-993E-722FD157F6FA}" srcOrd="0" destOrd="0" presId="urn:microsoft.com/office/officeart/2005/8/layout/chevron1"/>
    <dgm:cxn modelId="{EF8257CC-29B7-4548-A205-2045110667A7}" type="presOf" srcId="{43D4D52D-3CD0-4879-BCAE-E9D0573FA2C6}" destId="{2699EFA1-45AE-4299-B1A9-10279FBB1193}" srcOrd="0" destOrd="5" presId="urn:microsoft.com/office/officeart/2005/8/layout/chevron1"/>
    <dgm:cxn modelId="{755730CD-47D8-413A-8800-2BF041136E45}" type="presOf" srcId="{D5E98002-E8D8-48CC-A27D-129B3080BE6B}" destId="{2699EFA1-45AE-4299-B1A9-10279FBB1193}" srcOrd="0" destOrd="4" presId="urn:microsoft.com/office/officeart/2005/8/layout/chevron1"/>
    <dgm:cxn modelId="{FA7ECAD8-41AD-4849-B9AB-9B07D35464CF}" type="presOf" srcId="{D6FB8607-6754-4C6D-93BB-263CEE324BEE}" destId="{CC396EDB-AED7-44D0-A3AB-0FC575A02E8A}" srcOrd="0" destOrd="0" presId="urn:microsoft.com/office/officeart/2005/8/layout/chevron1"/>
    <dgm:cxn modelId="{8B9BD9DE-D789-46E0-A526-5E1601EB5D77}" type="presOf" srcId="{55F42BF6-CAF1-4085-B30E-3D938A90AE7F}" destId="{DA8626FF-AD2B-4799-90F7-C194792E69EC}" srcOrd="0" destOrd="0" presId="urn:microsoft.com/office/officeart/2005/8/layout/chevron1"/>
    <dgm:cxn modelId="{52852CE4-598D-4262-A967-D652CECEE909}" type="presOf" srcId="{98A1396A-6F9F-4F0A-9EAA-5D654C99B164}" destId="{9605ED1A-83BF-4CA8-BA09-8C1B7B7FE740}" srcOrd="0" destOrd="3" presId="urn:microsoft.com/office/officeart/2005/8/layout/chevron1"/>
    <dgm:cxn modelId="{331EC3E9-4D4D-44CC-BCBE-DE6B55C2E411}" type="presOf" srcId="{90EAE6D3-A271-4E1E-80C3-556182DDB072}" destId="{078F0A31-7668-464C-AB6E-C2589F1008E2}" srcOrd="0" destOrd="0" presId="urn:microsoft.com/office/officeart/2005/8/layout/chevron1"/>
    <dgm:cxn modelId="{A48A9BFA-F304-4815-9F44-29924B29DC26}" type="presOf" srcId="{BD2C874D-9580-43CC-9E4A-BD24D527939E}" destId="{9605ED1A-83BF-4CA8-BA09-8C1B7B7FE740}" srcOrd="0" destOrd="4" presId="urn:microsoft.com/office/officeart/2005/8/layout/chevron1"/>
    <dgm:cxn modelId="{185D0EFC-3B4B-4969-A892-43976FC26FA6}" srcId="{4336A538-8D9E-452D-86EF-62472E3F9E64}" destId="{D9F9CE5E-3777-4336-AFBF-002D61C2C473}" srcOrd="3" destOrd="0" parTransId="{2886B26E-36FC-48F3-8402-176620638CD0}" sibTransId="{3EDD1163-32BD-4D01-9486-0FFD435D24D1}"/>
    <dgm:cxn modelId="{33C9AAFF-21C0-4FF8-9AF6-61DDFB167CB1}" srcId="{D6FB8607-6754-4C6D-93BB-263CEE324BEE}" destId="{167196FD-82B3-4C11-8616-D38355FA149D}" srcOrd="2" destOrd="0" parTransId="{DA10DA68-CACA-4955-B910-E33B66133045}" sibTransId="{450B5C34-E1E7-490E-9F41-E7CC3F25DE22}"/>
    <dgm:cxn modelId="{66905BBA-B1D7-4F6A-94A4-9619BE6D7228}" type="presParOf" srcId="{A117B4F1-BA3B-4C12-B5F5-D6C29B92C8EE}" destId="{8E8C8E0D-7483-4F59-A2BF-FE1B50799875}" srcOrd="0" destOrd="0" presId="urn:microsoft.com/office/officeart/2005/8/layout/chevron1"/>
    <dgm:cxn modelId="{040E0EFA-E699-4155-B980-F2289CCA6841}" type="presParOf" srcId="{8E8C8E0D-7483-4F59-A2BF-FE1B50799875}" destId="{E8A6F779-1E5F-4ABC-A0B4-7225AE937826}" srcOrd="0" destOrd="0" presId="urn:microsoft.com/office/officeart/2005/8/layout/chevron1"/>
    <dgm:cxn modelId="{12CE5BEF-B9E5-4091-AA1A-27958BC95C43}" type="presParOf" srcId="{8E8C8E0D-7483-4F59-A2BF-FE1B50799875}" destId="{B8F01272-541F-4C85-993E-722FD157F6FA}" srcOrd="1" destOrd="0" presId="urn:microsoft.com/office/officeart/2005/8/layout/chevron1"/>
    <dgm:cxn modelId="{AE04AF14-4C9E-4497-9B3C-A235798E78DC}" type="presParOf" srcId="{A117B4F1-BA3B-4C12-B5F5-D6C29B92C8EE}" destId="{4321B3FE-B7AE-417C-89C0-33234C920739}" srcOrd="1" destOrd="0" presId="urn:microsoft.com/office/officeart/2005/8/layout/chevron1"/>
    <dgm:cxn modelId="{E7285F49-CC52-4359-A3AE-568935AD0101}" type="presParOf" srcId="{A117B4F1-BA3B-4C12-B5F5-D6C29B92C8EE}" destId="{38E7CEEC-8C60-46A5-AFD0-A4CC2B113358}" srcOrd="2" destOrd="0" presId="urn:microsoft.com/office/officeart/2005/8/layout/chevron1"/>
    <dgm:cxn modelId="{9BBF8D18-05E0-4BF9-B59F-BDE2A23945EB}" type="presParOf" srcId="{38E7CEEC-8C60-46A5-AFD0-A4CC2B113358}" destId="{7303940F-D4AA-436B-BEA2-B9114BF04FF5}" srcOrd="0" destOrd="0" presId="urn:microsoft.com/office/officeart/2005/8/layout/chevron1"/>
    <dgm:cxn modelId="{7779A477-580A-483B-A9CA-47156D47D280}" type="presParOf" srcId="{38E7CEEC-8C60-46A5-AFD0-A4CC2B113358}" destId="{2699EFA1-45AE-4299-B1A9-10279FBB1193}" srcOrd="1" destOrd="0" presId="urn:microsoft.com/office/officeart/2005/8/layout/chevron1"/>
    <dgm:cxn modelId="{7EFE7920-273A-438F-913A-9B3D8DE49807}" type="presParOf" srcId="{A117B4F1-BA3B-4C12-B5F5-D6C29B92C8EE}" destId="{19D8A0AC-F77D-426B-99CE-4A5C0FD95C9F}" srcOrd="3" destOrd="0" presId="urn:microsoft.com/office/officeart/2005/8/layout/chevron1"/>
    <dgm:cxn modelId="{66F2EB07-0CBC-4557-B164-D69EE31D017A}" type="presParOf" srcId="{A117B4F1-BA3B-4C12-B5F5-D6C29B92C8EE}" destId="{68C32C07-919B-489D-A680-46B4EE5583D1}" srcOrd="4" destOrd="0" presId="urn:microsoft.com/office/officeart/2005/8/layout/chevron1"/>
    <dgm:cxn modelId="{A28161FD-8E69-4D00-97FF-171D3AE32837}" type="presParOf" srcId="{68C32C07-919B-489D-A680-46B4EE5583D1}" destId="{CC396EDB-AED7-44D0-A3AB-0FC575A02E8A}" srcOrd="0" destOrd="0" presId="urn:microsoft.com/office/officeart/2005/8/layout/chevron1"/>
    <dgm:cxn modelId="{1B32732B-CB90-4D54-A31F-F64545AC6CBD}" type="presParOf" srcId="{68C32C07-919B-489D-A680-46B4EE5583D1}" destId="{74F47B42-6949-4CA8-9A1E-1C46B0B61AEE}" srcOrd="1" destOrd="0" presId="urn:microsoft.com/office/officeart/2005/8/layout/chevron1"/>
    <dgm:cxn modelId="{E8B14AAB-905A-4419-BD10-93B236947CD8}" type="presParOf" srcId="{A117B4F1-BA3B-4C12-B5F5-D6C29B92C8EE}" destId="{F9750E30-9B24-4C8A-A19B-F72DBB0909E5}" srcOrd="5" destOrd="0" presId="urn:microsoft.com/office/officeart/2005/8/layout/chevron1"/>
    <dgm:cxn modelId="{D636D361-F9D7-45E6-8A3B-4771C7115EDF}" type="presParOf" srcId="{A117B4F1-BA3B-4C12-B5F5-D6C29B92C8EE}" destId="{69744D45-A9D8-4589-9B78-376704125783}" srcOrd="6" destOrd="0" presId="urn:microsoft.com/office/officeart/2005/8/layout/chevron1"/>
    <dgm:cxn modelId="{42C2B27F-425B-4E11-8EC5-A071F1563C5E}" type="presParOf" srcId="{69744D45-A9D8-4589-9B78-376704125783}" destId="{DA8626FF-AD2B-4799-90F7-C194792E69EC}" srcOrd="0" destOrd="0" presId="urn:microsoft.com/office/officeart/2005/8/layout/chevron1"/>
    <dgm:cxn modelId="{766817FC-B467-4165-8E6F-68900874E9F9}" type="presParOf" srcId="{69744D45-A9D8-4589-9B78-376704125783}" destId="{078F0A31-7668-464C-AB6E-C2589F1008E2}" srcOrd="1" destOrd="0" presId="urn:microsoft.com/office/officeart/2005/8/layout/chevron1"/>
    <dgm:cxn modelId="{2EEEC919-4849-4B86-9783-8121DCC5C5CD}" type="presParOf" srcId="{A117B4F1-BA3B-4C12-B5F5-D6C29B92C8EE}" destId="{9829BF38-94F4-4329-ACCB-ACF2D95AB525}" srcOrd="7" destOrd="0" presId="urn:microsoft.com/office/officeart/2005/8/layout/chevron1"/>
    <dgm:cxn modelId="{394A736B-DF28-4091-B561-E7C208CA1365}" type="presParOf" srcId="{A117B4F1-BA3B-4C12-B5F5-D6C29B92C8EE}" destId="{823ACE94-F981-47F8-81C3-0199C7959218}" srcOrd="8" destOrd="0" presId="urn:microsoft.com/office/officeart/2005/8/layout/chevron1"/>
    <dgm:cxn modelId="{D8628959-57D6-4D60-A7FB-DD90F696C70C}" type="presParOf" srcId="{823ACE94-F981-47F8-81C3-0199C7959218}" destId="{54BE1DC0-BBC2-4C65-B3E6-BD7EA2D4C9E0}" srcOrd="0" destOrd="0" presId="urn:microsoft.com/office/officeart/2005/8/layout/chevron1"/>
    <dgm:cxn modelId="{F49CEB51-CEA8-4BAA-814B-004BA68E6199}" type="presParOf" srcId="{823ACE94-F981-47F8-81C3-0199C7959218}" destId="{9605ED1A-83BF-4CA8-BA09-8C1B7B7FE740}" srcOrd="1"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4516285-6FEB-4DF0-9D63-351741B42B2D}" type="doc">
      <dgm:prSet loTypeId="urn:microsoft.com/office/officeart/2005/8/layout/chevron1" loCatId="process" qsTypeId="urn:microsoft.com/office/officeart/2005/8/quickstyle/simple1" qsCatId="simple" csTypeId="urn:microsoft.com/office/officeart/2005/8/colors/accent1_2" csCatId="accent1" phldr="1"/>
      <dgm:spPr/>
    </dgm:pt>
    <dgm:pt modelId="{2E5ACDFE-95B2-4F52-857E-1D539716FA27}">
      <dgm:prSet phldrT="[Text]"/>
      <dgm:spPr>
        <a:solidFill>
          <a:schemeClr val="tx2">
            <a:lumMod val="50000"/>
            <a:lumOff val="50000"/>
          </a:schemeClr>
        </a:solidFill>
      </dgm:spPr>
      <dgm:t>
        <a:bodyPr/>
        <a:lstStyle/>
        <a:p>
          <a:r>
            <a:rPr lang="en-GB" dirty="0">
              <a:solidFill>
                <a:schemeClr val="bg1"/>
              </a:solidFill>
            </a:rPr>
            <a:t>Use Acceptance Test</a:t>
          </a:r>
          <a:endParaRPr lang="en-IE" dirty="0">
            <a:solidFill>
              <a:schemeClr val="bg1"/>
            </a:solidFill>
          </a:endParaRPr>
        </a:p>
      </dgm:t>
    </dgm:pt>
    <dgm:pt modelId="{286F5960-46CF-4F30-BF83-692538A85BB4}" type="parTrans" cxnId="{D2D8A735-12C3-4535-9B98-FBDE2B0AE5C9}">
      <dgm:prSet/>
      <dgm:spPr/>
      <dgm:t>
        <a:bodyPr/>
        <a:lstStyle/>
        <a:p>
          <a:endParaRPr lang="en-IE"/>
        </a:p>
      </dgm:t>
    </dgm:pt>
    <dgm:pt modelId="{A3E5E89D-31D7-4F3E-B1A4-F87A38848249}" type="sibTrans" cxnId="{D2D8A735-12C3-4535-9B98-FBDE2B0AE5C9}">
      <dgm:prSet/>
      <dgm:spPr/>
      <dgm:t>
        <a:bodyPr/>
        <a:lstStyle/>
        <a:p>
          <a:endParaRPr lang="en-IE"/>
        </a:p>
      </dgm:t>
    </dgm:pt>
    <dgm:pt modelId="{4336A538-8D9E-452D-86EF-62472E3F9E64}">
      <dgm:prSet phldrT="[Text]"/>
      <dgm:spPr>
        <a:solidFill>
          <a:schemeClr val="tx2">
            <a:lumMod val="50000"/>
            <a:lumOff val="50000"/>
          </a:schemeClr>
        </a:solidFill>
      </dgm:spPr>
      <dgm:t>
        <a:bodyPr/>
        <a:lstStyle/>
        <a:p>
          <a:r>
            <a:rPr lang="en-GB" dirty="0">
              <a:solidFill>
                <a:schemeClr val="bg1"/>
              </a:solidFill>
            </a:rPr>
            <a:t>Prototyping</a:t>
          </a:r>
          <a:endParaRPr lang="en-IE" dirty="0">
            <a:solidFill>
              <a:schemeClr val="bg1"/>
            </a:solidFill>
          </a:endParaRPr>
        </a:p>
      </dgm:t>
    </dgm:pt>
    <dgm:pt modelId="{CDF99084-7698-44DE-BFBF-2A649C93D613}" type="parTrans" cxnId="{1B19B159-DD0A-4BF5-BAED-44CBE4677946}">
      <dgm:prSet/>
      <dgm:spPr/>
      <dgm:t>
        <a:bodyPr/>
        <a:lstStyle/>
        <a:p>
          <a:endParaRPr lang="en-IE"/>
        </a:p>
      </dgm:t>
    </dgm:pt>
    <dgm:pt modelId="{4BDC1A8C-8627-4542-A9A4-3755177AF69C}" type="sibTrans" cxnId="{1B19B159-DD0A-4BF5-BAED-44CBE4677946}">
      <dgm:prSet/>
      <dgm:spPr/>
      <dgm:t>
        <a:bodyPr/>
        <a:lstStyle/>
        <a:p>
          <a:endParaRPr lang="en-IE"/>
        </a:p>
      </dgm:t>
    </dgm:pt>
    <dgm:pt modelId="{D6FB8607-6754-4C6D-93BB-263CEE324BEE}">
      <dgm:prSet phldrT="[Text]"/>
      <dgm:spPr>
        <a:solidFill>
          <a:schemeClr val="tx2">
            <a:lumMod val="50000"/>
            <a:lumOff val="50000"/>
          </a:schemeClr>
        </a:solidFill>
      </dgm:spPr>
      <dgm:t>
        <a:bodyPr/>
        <a:lstStyle/>
        <a:p>
          <a:r>
            <a:rPr lang="en-GB" dirty="0">
              <a:solidFill>
                <a:schemeClr val="bg1"/>
              </a:solidFill>
            </a:rPr>
            <a:t>Unit tests</a:t>
          </a:r>
          <a:endParaRPr lang="en-IE" dirty="0">
            <a:solidFill>
              <a:schemeClr val="bg1"/>
            </a:solidFill>
          </a:endParaRPr>
        </a:p>
      </dgm:t>
    </dgm:pt>
    <dgm:pt modelId="{160B56D7-4D8C-49C5-8695-FB40455A3D6D}" type="parTrans" cxnId="{276CCA13-328D-487F-A141-9CC40C3FBA65}">
      <dgm:prSet/>
      <dgm:spPr/>
      <dgm:t>
        <a:bodyPr/>
        <a:lstStyle/>
        <a:p>
          <a:endParaRPr lang="en-IE"/>
        </a:p>
      </dgm:t>
    </dgm:pt>
    <dgm:pt modelId="{E5613E10-E96B-4537-AC1A-DCB1048862F3}" type="sibTrans" cxnId="{276CCA13-328D-487F-A141-9CC40C3FBA65}">
      <dgm:prSet/>
      <dgm:spPr/>
      <dgm:t>
        <a:bodyPr/>
        <a:lstStyle/>
        <a:p>
          <a:endParaRPr lang="en-IE"/>
        </a:p>
      </dgm:t>
    </dgm:pt>
    <dgm:pt modelId="{BD2C874D-9580-43CC-9E4A-BD24D527939E}">
      <dgm:prSet phldrT="[Text]"/>
      <dgm:spPr/>
      <dgm:t>
        <a:bodyPr/>
        <a:lstStyle/>
        <a:p>
          <a:endParaRPr lang="en-IE" dirty="0"/>
        </a:p>
      </dgm:t>
    </dgm:pt>
    <dgm:pt modelId="{489561D8-7051-461D-920E-A6A97EE4BB28}" type="parTrans" cxnId="{45D42760-9051-4ABC-9BAB-7DCE283BFBDF}">
      <dgm:prSet/>
      <dgm:spPr/>
      <dgm:t>
        <a:bodyPr/>
        <a:lstStyle/>
        <a:p>
          <a:endParaRPr lang="en-IE"/>
        </a:p>
      </dgm:t>
    </dgm:pt>
    <dgm:pt modelId="{BC3E3C87-6046-43C6-8D2A-8038D481DB26}" type="sibTrans" cxnId="{45D42760-9051-4ABC-9BAB-7DCE283BFBDF}">
      <dgm:prSet/>
      <dgm:spPr/>
      <dgm:t>
        <a:bodyPr/>
        <a:lstStyle/>
        <a:p>
          <a:endParaRPr lang="en-IE"/>
        </a:p>
      </dgm:t>
    </dgm:pt>
    <dgm:pt modelId="{8AF6502A-D116-42F1-9536-7C9E89A2307F}">
      <dgm:prSet phldrT="[Text]"/>
      <dgm:spPr>
        <a:solidFill>
          <a:schemeClr val="tx2">
            <a:lumMod val="50000"/>
            <a:lumOff val="50000"/>
          </a:schemeClr>
        </a:solidFill>
      </dgm:spPr>
      <dgm:t>
        <a:bodyPr/>
        <a:lstStyle/>
        <a:p>
          <a:r>
            <a:rPr lang="en-GB" dirty="0"/>
            <a:t>Automated Regression</a:t>
          </a:r>
        </a:p>
        <a:p>
          <a:r>
            <a:rPr lang="en-GB" dirty="0"/>
            <a:t>Tests</a:t>
          </a:r>
        </a:p>
        <a:p>
          <a:endParaRPr lang="en-IE" dirty="0"/>
        </a:p>
      </dgm:t>
    </dgm:pt>
    <dgm:pt modelId="{E81C6F23-23B7-46A4-AB61-BFFA8795D530}" type="parTrans" cxnId="{9A20268E-4997-4B82-91AC-5CC9666A61E8}">
      <dgm:prSet/>
      <dgm:spPr/>
      <dgm:t>
        <a:bodyPr/>
        <a:lstStyle/>
        <a:p>
          <a:endParaRPr lang="en-IE"/>
        </a:p>
      </dgm:t>
    </dgm:pt>
    <dgm:pt modelId="{EC3A1F88-C39F-4225-ACA2-FF89E4A60672}" type="sibTrans" cxnId="{9A20268E-4997-4B82-91AC-5CC9666A61E8}">
      <dgm:prSet/>
      <dgm:spPr/>
      <dgm:t>
        <a:bodyPr/>
        <a:lstStyle/>
        <a:p>
          <a:endParaRPr lang="en-IE"/>
        </a:p>
      </dgm:t>
    </dgm:pt>
    <dgm:pt modelId="{A6710DDF-BED3-4AD2-B78F-8AE176107B37}">
      <dgm:prSet phldrT="[Text]"/>
      <dgm:spPr/>
      <dgm:t>
        <a:bodyPr/>
        <a:lstStyle/>
        <a:p>
          <a:endParaRPr lang="en-IE" dirty="0"/>
        </a:p>
      </dgm:t>
    </dgm:pt>
    <dgm:pt modelId="{0EAA64F9-7317-4137-9209-A5AE136233BA}" type="parTrans" cxnId="{16372A05-4004-4C6C-9B81-002F67E5AAED}">
      <dgm:prSet/>
      <dgm:spPr/>
      <dgm:t>
        <a:bodyPr/>
        <a:lstStyle/>
        <a:p>
          <a:endParaRPr lang="en-IE"/>
        </a:p>
      </dgm:t>
    </dgm:pt>
    <dgm:pt modelId="{C5D23152-EE9B-4DFA-8C2C-206E6F4C0630}" type="sibTrans" cxnId="{16372A05-4004-4C6C-9B81-002F67E5AAED}">
      <dgm:prSet/>
      <dgm:spPr/>
      <dgm:t>
        <a:bodyPr/>
        <a:lstStyle/>
        <a:p>
          <a:endParaRPr lang="en-IE"/>
        </a:p>
      </dgm:t>
    </dgm:pt>
    <dgm:pt modelId="{70788C7A-40E4-4BFD-8D2B-EE920E1EFF8C}">
      <dgm:prSet phldrT="[Text]"/>
      <dgm:spPr>
        <a:solidFill>
          <a:schemeClr val="tx2">
            <a:lumMod val="50000"/>
            <a:lumOff val="50000"/>
          </a:schemeClr>
        </a:solidFill>
      </dgm:spPr>
      <dgm:t>
        <a:bodyPr/>
        <a:lstStyle/>
        <a:p>
          <a:r>
            <a:rPr lang="en-GB" dirty="0">
              <a:solidFill>
                <a:schemeClr val="bg1"/>
              </a:solidFill>
            </a:rPr>
            <a:t>Functional Tests</a:t>
          </a:r>
          <a:endParaRPr lang="en-IE" dirty="0">
            <a:solidFill>
              <a:schemeClr val="bg1"/>
            </a:solidFill>
          </a:endParaRPr>
        </a:p>
      </dgm:t>
    </dgm:pt>
    <dgm:pt modelId="{7DE7D62C-90CB-4D2E-957F-0CFFAE89785A}" type="parTrans" cxnId="{B3704258-2F00-4975-A449-37E792BD064C}">
      <dgm:prSet/>
      <dgm:spPr/>
      <dgm:t>
        <a:bodyPr/>
        <a:lstStyle/>
        <a:p>
          <a:endParaRPr lang="en-IE"/>
        </a:p>
      </dgm:t>
    </dgm:pt>
    <dgm:pt modelId="{FAD9B5F3-677F-44BD-B6EB-927E4D94142C}" type="sibTrans" cxnId="{B3704258-2F00-4975-A449-37E792BD064C}">
      <dgm:prSet/>
      <dgm:spPr/>
      <dgm:t>
        <a:bodyPr/>
        <a:lstStyle/>
        <a:p>
          <a:endParaRPr lang="en-IE"/>
        </a:p>
      </dgm:t>
    </dgm:pt>
    <dgm:pt modelId="{A117B4F1-BA3B-4C12-B5F5-D6C29B92C8EE}" type="pres">
      <dgm:prSet presAssocID="{94516285-6FEB-4DF0-9D63-351741B42B2D}" presName="Name0" presStyleCnt="0">
        <dgm:presLayoutVars>
          <dgm:dir/>
          <dgm:animLvl val="lvl"/>
          <dgm:resizeHandles val="exact"/>
        </dgm:presLayoutVars>
      </dgm:prSet>
      <dgm:spPr/>
    </dgm:pt>
    <dgm:pt modelId="{8E8C8E0D-7483-4F59-A2BF-FE1B50799875}" type="pres">
      <dgm:prSet presAssocID="{2E5ACDFE-95B2-4F52-857E-1D539716FA27}" presName="composite" presStyleCnt="0"/>
      <dgm:spPr/>
    </dgm:pt>
    <dgm:pt modelId="{E8A6F779-1E5F-4ABC-A0B4-7225AE937826}" type="pres">
      <dgm:prSet presAssocID="{2E5ACDFE-95B2-4F52-857E-1D539716FA27}" presName="parTx" presStyleLbl="node1" presStyleIdx="0" presStyleCnt="5" custLinFactNeighborX="22800" custLinFactNeighborY="-91">
        <dgm:presLayoutVars>
          <dgm:chMax val="0"/>
          <dgm:chPref val="0"/>
          <dgm:bulletEnabled val="1"/>
        </dgm:presLayoutVars>
      </dgm:prSet>
      <dgm:spPr/>
    </dgm:pt>
    <dgm:pt modelId="{B8F01272-541F-4C85-993E-722FD157F6FA}" type="pres">
      <dgm:prSet presAssocID="{2E5ACDFE-95B2-4F52-857E-1D539716FA27}" presName="desTx" presStyleLbl="revTx" presStyleIdx="0" presStyleCnt="1" custLinFactNeighborX="18856" custLinFactNeighborY="-1416">
        <dgm:presLayoutVars>
          <dgm:bulletEnabled val="1"/>
        </dgm:presLayoutVars>
      </dgm:prSet>
      <dgm:spPr/>
    </dgm:pt>
    <dgm:pt modelId="{4321B3FE-B7AE-417C-89C0-33234C920739}" type="pres">
      <dgm:prSet presAssocID="{A3E5E89D-31D7-4F3E-B1A4-F87A38848249}" presName="space" presStyleCnt="0"/>
      <dgm:spPr/>
    </dgm:pt>
    <dgm:pt modelId="{38E7CEEC-8C60-46A5-AFD0-A4CC2B113358}" type="pres">
      <dgm:prSet presAssocID="{4336A538-8D9E-452D-86EF-62472E3F9E64}" presName="composite" presStyleCnt="0"/>
      <dgm:spPr/>
    </dgm:pt>
    <dgm:pt modelId="{7303940F-D4AA-436B-BEA2-B9114BF04FF5}" type="pres">
      <dgm:prSet presAssocID="{4336A538-8D9E-452D-86EF-62472E3F9E64}" presName="parTx" presStyleLbl="node1" presStyleIdx="1" presStyleCnt="5" custScaleX="58993" custLinFactNeighborX="9171" custLinFactNeighborY="-1350">
        <dgm:presLayoutVars>
          <dgm:chMax val="0"/>
          <dgm:chPref val="0"/>
          <dgm:bulletEnabled val="1"/>
        </dgm:presLayoutVars>
      </dgm:prSet>
      <dgm:spPr/>
    </dgm:pt>
    <dgm:pt modelId="{2699EFA1-45AE-4299-B1A9-10279FBB1193}" type="pres">
      <dgm:prSet presAssocID="{4336A538-8D9E-452D-86EF-62472E3F9E64}" presName="desTx" presStyleLbl="revTx" presStyleIdx="0" presStyleCnt="1" custLinFactNeighborX="24824" custLinFactNeighborY="1490">
        <dgm:presLayoutVars>
          <dgm:bulletEnabled val="1"/>
        </dgm:presLayoutVars>
      </dgm:prSet>
      <dgm:spPr/>
    </dgm:pt>
    <dgm:pt modelId="{19D8A0AC-F77D-426B-99CE-4A5C0FD95C9F}" type="pres">
      <dgm:prSet presAssocID="{4BDC1A8C-8627-4542-A9A4-3755177AF69C}" presName="space" presStyleCnt="0"/>
      <dgm:spPr/>
    </dgm:pt>
    <dgm:pt modelId="{68C32C07-919B-489D-A680-46B4EE5583D1}" type="pres">
      <dgm:prSet presAssocID="{D6FB8607-6754-4C6D-93BB-263CEE324BEE}" presName="composite" presStyleCnt="0"/>
      <dgm:spPr/>
    </dgm:pt>
    <dgm:pt modelId="{CC396EDB-AED7-44D0-A3AB-0FC575A02E8A}" type="pres">
      <dgm:prSet presAssocID="{D6FB8607-6754-4C6D-93BB-263CEE324BEE}" presName="parTx" presStyleLbl="node1" presStyleIdx="2" presStyleCnt="5" custLinFactNeighborX="16058" custLinFactNeighborY="-91">
        <dgm:presLayoutVars>
          <dgm:chMax val="0"/>
          <dgm:chPref val="0"/>
          <dgm:bulletEnabled val="1"/>
        </dgm:presLayoutVars>
      </dgm:prSet>
      <dgm:spPr/>
    </dgm:pt>
    <dgm:pt modelId="{74F47B42-6949-4CA8-9A1E-1C46B0B61AEE}" type="pres">
      <dgm:prSet presAssocID="{D6FB8607-6754-4C6D-93BB-263CEE324BEE}" presName="desTx" presStyleLbl="revTx" presStyleIdx="0" presStyleCnt="1" custLinFactNeighborX="20519" custLinFactNeighborY="-1416">
        <dgm:presLayoutVars>
          <dgm:bulletEnabled val="1"/>
        </dgm:presLayoutVars>
      </dgm:prSet>
      <dgm:spPr/>
    </dgm:pt>
    <dgm:pt modelId="{F9750E30-9B24-4C8A-A19B-F72DBB0909E5}" type="pres">
      <dgm:prSet presAssocID="{E5613E10-E96B-4537-AC1A-DCB1048862F3}" presName="space" presStyleCnt="0"/>
      <dgm:spPr/>
    </dgm:pt>
    <dgm:pt modelId="{92E5A92F-FEF7-49D6-A59F-47B1EED080E6}" type="pres">
      <dgm:prSet presAssocID="{70788C7A-40E4-4BFD-8D2B-EE920E1EFF8C}" presName="composite" presStyleCnt="0"/>
      <dgm:spPr/>
    </dgm:pt>
    <dgm:pt modelId="{6660155A-FCB6-4375-A2D9-02AE532D4B39}" type="pres">
      <dgm:prSet presAssocID="{70788C7A-40E4-4BFD-8D2B-EE920E1EFF8C}" presName="parTx" presStyleLbl="node1" presStyleIdx="3" presStyleCnt="5">
        <dgm:presLayoutVars>
          <dgm:chMax val="0"/>
          <dgm:chPref val="0"/>
          <dgm:bulletEnabled val="1"/>
        </dgm:presLayoutVars>
      </dgm:prSet>
      <dgm:spPr/>
    </dgm:pt>
    <dgm:pt modelId="{51299E40-5365-4EF5-AD24-8FEADD767278}" type="pres">
      <dgm:prSet presAssocID="{70788C7A-40E4-4BFD-8D2B-EE920E1EFF8C}" presName="desTx" presStyleLbl="revTx" presStyleIdx="0" presStyleCnt="1">
        <dgm:presLayoutVars>
          <dgm:bulletEnabled val="1"/>
        </dgm:presLayoutVars>
      </dgm:prSet>
      <dgm:spPr/>
    </dgm:pt>
    <dgm:pt modelId="{DE5FCBD8-6B2F-4A97-8E76-9520584D0ACB}" type="pres">
      <dgm:prSet presAssocID="{FAD9B5F3-677F-44BD-B6EB-927E4D94142C}" presName="space" presStyleCnt="0"/>
      <dgm:spPr/>
    </dgm:pt>
    <dgm:pt modelId="{2280113F-3309-41D1-AB44-DF1566A8EA0F}" type="pres">
      <dgm:prSet presAssocID="{8AF6502A-D116-42F1-9536-7C9E89A2307F}" presName="composite" presStyleCnt="0"/>
      <dgm:spPr/>
    </dgm:pt>
    <dgm:pt modelId="{F37DD052-0F94-4739-973C-54DB311315EC}" type="pres">
      <dgm:prSet presAssocID="{8AF6502A-D116-42F1-9536-7C9E89A2307F}" presName="parTx" presStyleLbl="node1" presStyleIdx="4" presStyleCnt="5">
        <dgm:presLayoutVars>
          <dgm:chMax val="0"/>
          <dgm:chPref val="0"/>
          <dgm:bulletEnabled val="1"/>
        </dgm:presLayoutVars>
      </dgm:prSet>
      <dgm:spPr/>
    </dgm:pt>
    <dgm:pt modelId="{3F344FFA-F367-4F13-B73E-F15F51AA95B7}" type="pres">
      <dgm:prSet presAssocID="{8AF6502A-D116-42F1-9536-7C9E89A2307F}" presName="desTx" presStyleLbl="revTx" presStyleIdx="0" presStyleCnt="1">
        <dgm:presLayoutVars>
          <dgm:bulletEnabled val="1"/>
        </dgm:presLayoutVars>
      </dgm:prSet>
      <dgm:spPr/>
    </dgm:pt>
  </dgm:ptLst>
  <dgm:cxnLst>
    <dgm:cxn modelId="{16372A05-4004-4C6C-9B81-002F67E5AAED}" srcId="{8AF6502A-D116-42F1-9536-7C9E89A2307F}" destId="{A6710DDF-BED3-4AD2-B78F-8AE176107B37}" srcOrd="0" destOrd="0" parTransId="{0EAA64F9-7317-4137-9209-A5AE136233BA}" sibTransId="{C5D23152-EE9B-4DFA-8C2C-206E6F4C0630}"/>
    <dgm:cxn modelId="{276CCA13-328D-487F-A141-9CC40C3FBA65}" srcId="{94516285-6FEB-4DF0-9D63-351741B42B2D}" destId="{D6FB8607-6754-4C6D-93BB-263CEE324BEE}" srcOrd="2" destOrd="0" parTransId="{160B56D7-4D8C-49C5-8695-FB40455A3D6D}" sibTransId="{E5613E10-E96B-4537-AC1A-DCB1048862F3}"/>
    <dgm:cxn modelId="{C08DE128-12AA-4B69-A434-B698603F0EEA}" type="presOf" srcId="{4336A538-8D9E-452D-86EF-62472E3F9E64}" destId="{7303940F-D4AA-436B-BEA2-B9114BF04FF5}" srcOrd="0" destOrd="0" presId="urn:microsoft.com/office/officeart/2005/8/layout/chevron1"/>
    <dgm:cxn modelId="{026C3129-4C09-4FF2-9FB7-FFCE8D5B55F2}" type="presOf" srcId="{A6710DDF-BED3-4AD2-B78F-8AE176107B37}" destId="{3F344FFA-F367-4F13-B73E-F15F51AA95B7}" srcOrd="0" destOrd="0" presId="urn:microsoft.com/office/officeart/2005/8/layout/chevron1"/>
    <dgm:cxn modelId="{D2D8A735-12C3-4535-9B98-FBDE2B0AE5C9}" srcId="{94516285-6FEB-4DF0-9D63-351741B42B2D}" destId="{2E5ACDFE-95B2-4F52-857E-1D539716FA27}" srcOrd="0" destOrd="0" parTransId="{286F5960-46CF-4F30-BF83-692538A85BB4}" sibTransId="{A3E5E89D-31D7-4F3E-B1A4-F87A38848249}"/>
    <dgm:cxn modelId="{E8CA6C3B-4C71-471B-B749-4FEBBA7A03C9}" type="presOf" srcId="{8AF6502A-D116-42F1-9536-7C9E89A2307F}" destId="{F37DD052-0F94-4739-973C-54DB311315EC}" srcOrd="0" destOrd="0" presId="urn:microsoft.com/office/officeart/2005/8/layout/chevron1"/>
    <dgm:cxn modelId="{FB7B8E3B-3739-4D9B-A59D-04D09134FDCA}" type="presOf" srcId="{2E5ACDFE-95B2-4F52-857E-1D539716FA27}" destId="{E8A6F779-1E5F-4ABC-A0B4-7225AE937826}" srcOrd="0" destOrd="0" presId="urn:microsoft.com/office/officeart/2005/8/layout/chevron1"/>
    <dgm:cxn modelId="{45D42760-9051-4ABC-9BAB-7DCE283BFBDF}" srcId="{8AF6502A-D116-42F1-9536-7C9E89A2307F}" destId="{BD2C874D-9580-43CC-9E4A-BD24D527939E}" srcOrd="1" destOrd="0" parTransId="{489561D8-7051-461D-920E-A6A97EE4BB28}" sibTransId="{BC3E3C87-6046-43C6-8D2A-8038D481DB26}"/>
    <dgm:cxn modelId="{B3704258-2F00-4975-A449-37E792BD064C}" srcId="{94516285-6FEB-4DF0-9D63-351741B42B2D}" destId="{70788C7A-40E4-4BFD-8D2B-EE920E1EFF8C}" srcOrd="3" destOrd="0" parTransId="{7DE7D62C-90CB-4D2E-957F-0CFFAE89785A}" sibTransId="{FAD9B5F3-677F-44BD-B6EB-927E4D94142C}"/>
    <dgm:cxn modelId="{1B19B159-DD0A-4BF5-BAED-44CBE4677946}" srcId="{94516285-6FEB-4DF0-9D63-351741B42B2D}" destId="{4336A538-8D9E-452D-86EF-62472E3F9E64}" srcOrd="1" destOrd="0" parTransId="{CDF99084-7698-44DE-BFBF-2A649C93D613}" sibTransId="{4BDC1A8C-8627-4542-A9A4-3755177AF69C}"/>
    <dgm:cxn modelId="{9A20268E-4997-4B82-91AC-5CC9666A61E8}" srcId="{94516285-6FEB-4DF0-9D63-351741B42B2D}" destId="{8AF6502A-D116-42F1-9536-7C9E89A2307F}" srcOrd="4" destOrd="0" parTransId="{E81C6F23-23B7-46A4-AB61-BFFA8795D530}" sibTransId="{EC3A1F88-C39F-4225-ACA2-FF89E4A60672}"/>
    <dgm:cxn modelId="{B27FCC8E-F8AC-4B00-B6FC-2CB4CFE8F3C5}" type="presOf" srcId="{BD2C874D-9580-43CC-9E4A-BD24D527939E}" destId="{3F344FFA-F367-4F13-B73E-F15F51AA95B7}" srcOrd="0" destOrd="1" presId="urn:microsoft.com/office/officeart/2005/8/layout/chevron1"/>
    <dgm:cxn modelId="{BCCB0AA3-68CC-4719-A369-D1030398FE16}" type="presOf" srcId="{70788C7A-40E4-4BFD-8D2B-EE920E1EFF8C}" destId="{6660155A-FCB6-4375-A2D9-02AE532D4B39}" srcOrd="0" destOrd="0" presId="urn:microsoft.com/office/officeart/2005/8/layout/chevron1"/>
    <dgm:cxn modelId="{C0CA2EB1-1B7C-4013-9B86-73A6FD557464}" type="presOf" srcId="{94516285-6FEB-4DF0-9D63-351741B42B2D}" destId="{A117B4F1-BA3B-4C12-B5F5-D6C29B92C8EE}" srcOrd="0" destOrd="0" presId="urn:microsoft.com/office/officeart/2005/8/layout/chevron1"/>
    <dgm:cxn modelId="{FA7ECAD8-41AD-4849-B9AB-9B07D35464CF}" type="presOf" srcId="{D6FB8607-6754-4C6D-93BB-263CEE324BEE}" destId="{CC396EDB-AED7-44D0-A3AB-0FC575A02E8A}" srcOrd="0" destOrd="0" presId="urn:microsoft.com/office/officeart/2005/8/layout/chevron1"/>
    <dgm:cxn modelId="{66905BBA-B1D7-4F6A-94A4-9619BE6D7228}" type="presParOf" srcId="{A117B4F1-BA3B-4C12-B5F5-D6C29B92C8EE}" destId="{8E8C8E0D-7483-4F59-A2BF-FE1B50799875}" srcOrd="0" destOrd="0" presId="urn:microsoft.com/office/officeart/2005/8/layout/chevron1"/>
    <dgm:cxn modelId="{040E0EFA-E699-4155-B980-F2289CCA6841}" type="presParOf" srcId="{8E8C8E0D-7483-4F59-A2BF-FE1B50799875}" destId="{E8A6F779-1E5F-4ABC-A0B4-7225AE937826}" srcOrd="0" destOrd="0" presId="urn:microsoft.com/office/officeart/2005/8/layout/chevron1"/>
    <dgm:cxn modelId="{12CE5BEF-B9E5-4091-AA1A-27958BC95C43}" type="presParOf" srcId="{8E8C8E0D-7483-4F59-A2BF-FE1B50799875}" destId="{B8F01272-541F-4C85-993E-722FD157F6FA}" srcOrd="1" destOrd="0" presId="urn:microsoft.com/office/officeart/2005/8/layout/chevron1"/>
    <dgm:cxn modelId="{AE04AF14-4C9E-4497-9B3C-A235798E78DC}" type="presParOf" srcId="{A117B4F1-BA3B-4C12-B5F5-D6C29B92C8EE}" destId="{4321B3FE-B7AE-417C-89C0-33234C920739}" srcOrd="1" destOrd="0" presId="urn:microsoft.com/office/officeart/2005/8/layout/chevron1"/>
    <dgm:cxn modelId="{E7285F49-CC52-4359-A3AE-568935AD0101}" type="presParOf" srcId="{A117B4F1-BA3B-4C12-B5F5-D6C29B92C8EE}" destId="{38E7CEEC-8C60-46A5-AFD0-A4CC2B113358}" srcOrd="2" destOrd="0" presId="urn:microsoft.com/office/officeart/2005/8/layout/chevron1"/>
    <dgm:cxn modelId="{9BBF8D18-05E0-4BF9-B59F-BDE2A23945EB}" type="presParOf" srcId="{38E7CEEC-8C60-46A5-AFD0-A4CC2B113358}" destId="{7303940F-D4AA-436B-BEA2-B9114BF04FF5}" srcOrd="0" destOrd="0" presId="urn:microsoft.com/office/officeart/2005/8/layout/chevron1"/>
    <dgm:cxn modelId="{7779A477-580A-483B-A9CA-47156D47D280}" type="presParOf" srcId="{38E7CEEC-8C60-46A5-AFD0-A4CC2B113358}" destId="{2699EFA1-45AE-4299-B1A9-10279FBB1193}" srcOrd="1" destOrd="0" presId="urn:microsoft.com/office/officeart/2005/8/layout/chevron1"/>
    <dgm:cxn modelId="{7EFE7920-273A-438F-913A-9B3D8DE49807}" type="presParOf" srcId="{A117B4F1-BA3B-4C12-B5F5-D6C29B92C8EE}" destId="{19D8A0AC-F77D-426B-99CE-4A5C0FD95C9F}" srcOrd="3" destOrd="0" presId="urn:microsoft.com/office/officeart/2005/8/layout/chevron1"/>
    <dgm:cxn modelId="{66F2EB07-0CBC-4557-B164-D69EE31D017A}" type="presParOf" srcId="{A117B4F1-BA3B-4C12-B5F5-D6C29B92C8EE}" destId="{68C32C07-919B-489D-A680-46B4EE5583D1}" srcOrd="4" destOrd="0" presId="urn:microsoft.com/office/officeart/2005/8/layout/chevron1"/>
    <dgm:cxn modelId="{A28161FD-8E69-4D00-97FF-171D3AE32837}" type="presParOf" srcId="{68C32C07-919B-489D-A680-46B4EE5583D1}" destId="{CC396EDB-AED7-44D0-A3AB-0FC575A02E8A}" srcOrd="0" destOrd="0" presId="urn:microsoft.com/office/officeart/2005/8/layout/chevron1"/>
    <dgm:cxn modelId="{1B32732B-CB90-4D54-A31F-F64545AC6CBD}" type="presParOf" srcId="{68C32C07-919B-489D-A680-46B4EE5583D1}" destId="{74F47B42-6949-4CA8-9A1E-1C46B0B61AEE}" srcOrd="1" destOrd="0" presId="urn:microsoft.com/office/officeart/2005/8/layout/chevron1"/>
    <dgm:cxn modelId="{E8B14AAB-905A-4419-BD10-93B236947CD8}" type="presParOf" srcId="{A117B4F1-BA3B-4C12-B5F5-D6C29B92C8EE}" destId="{F9750E30-9B24-4C8A-A19B-F72DBB0909E5}" srcOrd="5" destOrd="0" presId="urn:microsoft.com/office/officeart/2005/8/layout/chevron1"/>
    <dgm:cxn modelId="{2013D8E0-F624-43B3-937D-E1DA498A046E}" type="presParOf" srcId="{A117B4F1-BA3B-4C12-B5F5-D6C29B92C8EE}" destId="{92E5A92F-FEF7-49D6-A59F-47B1EED080E6}" srcOrd="6" destOrd="0" presId="urn:microsoft.com/office/officeart/2005/8/layout/chevron1"/>
    <dgm:cxn modelId="{8E93965B-4BFB-4130-A63E-0D95CCEAE991}" type="presParOf" srcId="{92E5A92F-FEF7-49D6-A59F-47B1EED080E6}" destId="{6660155A-FCB6-4375-A2D9-02AE532D4B39}" srcOrd="0" destOrd="0" presId="urn:microsoft.com/office/officeart/2005/8/layout/chevron1"/>
    <dgm:cxn modelId="{BF1EE63D-EDD4-4EB4-9B22-A55C5418BC24}" type="presParOf" srcId="{92E5A92F-FEF7-49D6-A59F-47B1EED080E6}" destId="{51299E40-5365-4EF5-AD24-8FEADD767278}" srcOrd="1" destOrd="0" presId="urn:microsoft.com/office/officeart/2005/8/layout/chevron1"/>
    <dgm:cxn modelId="{AC7A3766-01C7-478F-8554-0083E61CE0F3}" type="presParOf" srcId="{A117B4F1-BA3B-4C12-B5F5-D6C29B92C8EE}" destId="{DE5FCBD8-6B2F-4A97-8E76-9520584D0ACB}" srcOrd="7" destOrd="0" presId="urn:microsoft.com/office/officeart/2005/8/layout/chevron1"/>
    <dgm:cxn modelId="{1AFCBA71-BCB7-434B-8259-38031135F1D9}" type="presParOf" srcId="{A117B4F1-BA3B-4C12-B5F5-D6C29B92C8EE}" destId="{2280113F-3309-41D1-AB44-DF1566A8EA0F}" srcOrd="8" destOrd="0" presId="urn:microsoft.com/office/officeart/2005/8/layout/chevron1"/>
    <dgm:cxn modelId="{F3F1A2B5-2D5A-4511-B273-92E31820827C}" type="presParOf" srcId="{2280113F-3309-41D1-AB44-DF1566A8EA0F}" destId="{F37DD052-0F94-4739-973C-54DB311315EC}" srcOrd="0" destOrd="0" presId="urn:microsoft.com/office/officeart/2005/8/layout/chevron1"/>
    <dgm:cxn modelId="{D5D3D160-1C7E-4B39-A06B-23EC8B57A808}" type="presParOf" srcId="{2280113F-3309-41D1-AB44-DF1566A8EA0F}" destId="{3F344FFA-F367-4F13-B73E-F15F51AA95B7}" srcOrd="1"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43457B-C4F5-4DB9-85F9-57328FE78CDB}"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IE"/>
        </a:p>
      </dgm:t>
    </dgm:pt>
    <dgm:pt modelId="{BFBCB04E-E753-47D7-ABBC-9880A3D607A9}">
      <dgm:prSet phldrT="[Text]" custT="1"/>
      <dgm:spPr/>
      <dgm:t>
        <a:bodyPr/>
        <a:lstStyle/>
        <a:p>
          <a:r>
            <a:rPr lang="en-GB" sz="2000" dirty="0"/>
            <a:t>Caitriona Nic </a:t>
          </a:r>
          <a:r>
            <a:rPr lang="en-GB" sz="2000" dirty="0" err="1"/>
            <a:t>Lughadha</a:t>
          </a:r>
          <a:endParaRPr lang="en-IE" sz="2000" dirty="0"/>
        </a:p>
      </dgm:t>
    </dgm:pt>
    <dgm:pt modelId="{A3B20147-D354-4791-8DFB-A5AF6090ACE4}" type="parTrans" cxnId="{B4100A71-108C-47F7-A7EF-4B7131A45334}">
      <dgm:prSet/>
      <dgm:spPr/>
      <dgm:t>
        <a:bodyPr/>
        <a:lstStyle/>
        <a:p>
          <a:endParaRPr lang="en-IE" sz="2000"/>
        </a:p>
      </dgm:t>
    </dgm:pt>
    <dgm:pt modelId="{E2454E0F-3364-4A6F-B48B-ED27844873EC}" type="sibTrans" cxnId="{B4100A71-108C-47F7-A7EF-4B7131A45334}">
      <dgm:prSet/>
      <dgm:spPr/>
      <dgm:t>
        <a:bodyPr/>
        <a:lstStyle/>
        <a:p>
          <a:endParaRPr lang="en-IE" sz="2000"/>
        </a:p>
      </dgm:t>
    </dgm:pt>
    <dgm:pt modelId="{1FDD1452-07A3-4538-8C0E-069568790610}">
      <dgm:prSet phldrT="[Text]" custT="1"/>
      <dgm:spPr/>
      <dgm:t>
        <a:bodyPr/>
        <a:lstStyle/>
        <a:p>
          <a:r>
            <a:rPr lang="en-GB" sz="2000" dirty="0"/>
            <a:t>BSc Computer Science,  MSc in Software Development</a:t>
          </a:r>
          <a:endParaRPr lang="en-IE" sz="2000" dirty="0"/>
        </a:p>
      </dgm:t>
    </dgm:pt>
    <dgm:pt modelId="{4D9D803B-797D-42F9-9AC3-5C806E594890}" type="parTrans" cxnId="{26F0E95E-BA85-4EF5-BC46-045ED3182138}">
      <dgm:prSet/>
      <dgm:spPr/>
      <dgm:t>
        <a:bodyPr/>
        <a:lstStyle/>
        <a:p>
          <a:endParaRPr lang="en-IE" sz="2000"/>
        </a:p>
      </dgm:t>
    </dgm:pt>
    <dgm:pt modelId="{513DD366-4F5B-46B0-8659-9B47899B3C72}" type="sibTrans" cxnId="{26F0E95E-BA85-4EF5-BC46-045ED3182138}">
      <dgm:prSet/>
      <dgm:spPr/>
      <dgm:t>
        <a:bodyPr/>
        <a:lstStyle/>
        <a:p>
          <a:endParaRPr lang="en-IE" sz="2000"/>
        </a:p>
      </dgm:t>
    </dgm:pt>
    <dgm:pt modelId="{DCD988B9-F138-4D65-8006-D6B92C9E92A8}">
      <dgm:prSet phldrT="[Text]" custT="1"/>
      <dgm:spPr/>
      <dgm:t>
        <a:bodyPr/>
        <a:lstStyle/>
        <a:p>
          <a:r>
            <a:rPr lang="en-GB" sz="2000" dirty="0"/>
            <a:t>30+ years of experience in Software Industry</a:t>
          </a:r>
          <a:endParaRPr lang="en-IE" sz="2000" dirty="0"/>
        </a:p>
      </dgm:t>
    </dgm:pt>
    <dgm:pt modelId="{AFE200E7-2F62-4BC4-A892-9818E9DE325F}" type="parTrans" cxnId="{D0393369-792E-4176-8673-366C9C1E64BC}">
      <dgm:prSet/>
      <dgm:spPr/>
      <dgm:t>
        <a:bodyPr/>
        <a:lstStyle/>
        <a:p>
          <a:endParaRPr lang="en-IE" sz="2000"/>
        </a:p>
      </dgm:t>
    </dgm:pt>
    <dgm:pt modelId="{A1FB0027-310C-491F-A4A5-3927348F95AD}" type="sibTrans" cxnId="{D0393369-792E-4176-8673-366C9C1E64BC}">
      <dgm:prSet/>
      <dgm:spPr/>
      <dgm:t>
        <a:bodyPr/>
        <a:lstStyle/>
        <a:p>
          <a:endParaRPr lang="en-IE" sz="2000"/>
        </a:p>
      </dgm:t>
    </dgm:pt>
    <dgm:pt modelId="{58210113-7DCE-4A96-950B-C76F2AF0324F}">
      <dgm:prSet phldrT="[Text]" custT="1"/>
      <dgm:spPr/>
      <dgm:t>
        <a:bodyPr/>
        <a:lstStyle/>
        <a:p>
          <a:r>
            <a:rPr lang="en-GB" sz="2000" dirty="0"/>
            <a:t>Software Developer, Technical Trainer, Project Manager, Release Manager, People Manager, Quality Manager</a:t>
          </a:r>
          <a:endParaRPr lang="en-IE" sz="2000" dirty="0"/>
        </a:p>
      </dgm:t>
    </dgm:pt>
    <dgm:pt modelId="{0D560872-F998-46E2-BB9B-06AA543768D3}" type="parTrans" cxnId="{D2E2494E-C579-42E1-A526-D8A1773FF0FD}">
      <dgm:prSet/>
      <dgm:spPr/>
      <dgm:t>
        <a:bodyPr/>
        <a:lstStyle/>
        <a:p>
          <a:endParaRPr lang="en-IE" sz="2000"/>
        </a:p>
      </dgm:t>
    </dgm:pt>
    <dgm:pt modelId="{5C1797AD-C05B-49E5-9E96-70CB35BD49BB}" type="sibTrans" cxnId="{D2E2494E-C579-42E1-A526-D8A1773FF0FD}">
      <dgm:prSet/>
      <dgm:spPr/>
      <dgm:t>
        <a:bodyPr/>
        <a:lstStyle/>
        <a:p>
          <a:endParaRPr lang="en-IE" sz="2000"/>
        </a:p>
      </dgm:t>
    </dgm:pt>
    <dgm:pt modelId="{83103750-8679-44C9-B199-916B5E42A108}">
      <dgm:prSet phldrT="[Text]" custT="1"/>
      <dgm:spPr/>
      <dgm:t>
        <a:bodyPr/>
        <a:lstStyle/>
        <a:p>
          <a:r>
            <a:rPr lang="en-GB" sz="2000" dirty="0"/>
            <a:t>Joined NCI Associate Faculty January 2024</a:t>
          </a:r>
          <a:endParaRPr lang="en-IE" sz="2000" dirty="0"/>
        </a:p>
      </dgm:t>
    </dgm:pt>
    <dgm:pt modelId="{02C23AFA-F776-4D0F-9D9F-629003014FE6}" type="parTrans" cxnId="{195C8F9F-8EAC-47D6-AED0-3D2C31DD6F87}">
      <dgm:prSet/>
      <dgm:spPr/>
      <dgm:t>
        <a:bodyPr/>
        <a:lstStyle/>
        <a:p>
          <a:endParaRPr lang="en-IE" sz="2000"/>
        </a:p>
      </dgm:t>
    </dgm:pt>
    <dgm:pt modelId="{05122BA6-07A6-4F3B-A58C-F1521F6CCBF0}" type="sibTrans" cxnId="{195C8F9F-8EAC-47D6-AED0-3D2C31DD6F87}">
      <dgm:prSet/>
      <dgm:spPr/>
      <dgm:t>
        <a:bodyPr/>
        <a:lstStyle/>
        <a:p>
          <a:endParaRPr lang="en-IE" sz="2000"/>
        </a:p>
      </dgm:t>
    </dgm:pt>
    <dgm:pt modelId="{441136D1-D46A-4374-8DA9-2D4C456E24C0}" type="pres">
      <dgm:prSet presAssocID="{3543457B-C4F5-4DB9-85F9-57328FE78CDB}" presName="Name0" presStyleCnt="0">
        <dgm:presLayoutVars>
          <dgm:chMax/>
          <dgm:chPref/>
          <dgm:dir/>
        </dgm:presLayoutVars>
      </dgm:prSet>
      <dgm:spPr/>
    </dgm:pt>
    <dgm:pt modelId="{CC992144-A102-4123-9D9B-F85AD871B005}" type="pres">
      <dgm:prSet presAssocID="{BFBCB04E-E753-47D7-ABBC-9880A3D607A9}" presName="parenttextcomposite" presStyleCnt="0"/>
      <dgm:spPr/>
    </dgm:pt>
    <dgm:pt modelId="{033CFE15-17DA-4CBD-ABB8-33416EEFE74C}" type="pres">
      <dgm:prSet presAssocID="{BFBCB04E-E753-47D7-ABBC-9880A3D607A9}" presName="parenttext" presStyleLbl="revTx" presStyleIdx="0" presStyleCnt="3">
        <dgm:presLayoutVars>
          <dgm:chMax/>
          <dgm:chPref val="2"/>
          <dgm:bulletEnabled val="1"/>
        </dgm:presLayoutVars>
      </dgm:prSet>
      <dgm:spPr/>
    </dgm:pt>
    <dgm:pt modelId="{90F792AA-4DFB-4070-B4EA-D16350F28FC3}" type="pres">
      <dgm:prSet presAssocID="{BFBCB04E-E753-47D7-ABBC-9880A3D607A9}" presName="composite" presStyleCnt="0"/>
      <dgm:spPr/>
    </dgm:pt>
    <dgm:pt modelId="{EE4263BF-0813-43C1-B965-694EDA7DBDB7}" type="pres">
      <dgm:prSet presAssocID="{BFBCB04E-E753-47D7-ABBC-9880A3D607A9}" presName="chevron1" presStyleLbl="alignNode1" presStyleIdx="0" presStyleCnt="21"/>
      <dgm:spPr/>
    </dgm:pt>
    <dgm:pt modelId="{20B0AF02-358B-4E13-8734-B464D165F936}" type="pres">
      <dgm:prSet presAssocID="{BFBCB04E-E753-47D7-ABBC-9880A3D607A9}" presName="chevron2" presStyleLbl="alignNode1" presStyleIdx="1" presStyleCnt="21"/>
      <dgm:spPr/>
    </dgm:pt>
    <dgm:pt modelId="{53B14649-8A13-4CBF-A598-B741FE238681}" type="pres">
      <dgm:prSet presAssocID="{BFBCB04E-E753-47D7-ABBC-9880A3D607A9}" presName="chevron3" presStyleLbl="alignNode1" presStyleIdx="2" presStyleCnt="21"/>
      <dgm:spPr/>
    </dgm:pt>
    <dgm:pt modelId="{CFB7F1FA-6C43-440E-8A33-522DD07930C8}" type="pres">
      <dgm:prSet presAssocID="{BFBCB04E-E753-47D7-ABBC-9880A3D607A9}" presName="chevron4" presStyleLbl="alignNode1" presStyleIdx="3" presStyleCnt="21"/>
      <dgm:spPr/>
    </dgm:pt>
    <dgm:pt modelId="{03B5CB2A-5E08-42D6-A2EE-7A7836A7A3D4}" type="pres">
      <dgm:prSet presAssocID="{BFBCB04E-E753-47D7-ABBC-9880A3D607A9}" presName="chevron5" presStyleLbl="alignNode1" presStyleIdx="4" presStyleCnt="21"/>
      <dgm:spPr/>
    </dgm:pt>
    <dgm:pt modelId="{849B8165-67C3-492B-9A87-82696044B42A}" type="pres">
      <dgm:prSet presAssocID="{BFBCB04E-E753-47D7-ABBC-9880A3D607A9}" presName="chevron6" presStyleLbl="alignNode1" presStyleIdx="5" presStyleCnt="21"/>
      <dgm:spPr/>
    </dgm:pt>
    <dgm:pt modelId="{296AC9BD-E0C0-4B1C-8B1E-38509364D7A8}" type="pres">
      <dgm:prSet presAssocID="{BFBCB04E-E753-47D7-ABBC-9880A3D607A9}" presName="chevron7" presStyleLbl="alignNode1" presStyleIdx="6" presStyleCnt="21"/>
      <dgm:spPr/>
    </dgm:pt>
    <dgm:pt modelId="{9AB7F8C2-6960-4109-9CCB-12B58BE452EB}" type="pres">
      <dgm:prSet presAssocID="{BFBCB04E-E753-47D7-ABBC-9880A3D607A9}" presName="childtext" presStyleLbl="solidFgAcc1" presStyleIdx="0" presStyleCnt="2" custLinFactNeighborY="-1500">
        <dgm:presLayoutVars>
          <dgm:chMax/>
          <dgm:chPref val="0"/>
          <dgm:bulletEnabled val="1"/>
        </dgm:presLayoutVars>
      </dgm:prSet>
      <dgm:spPr/>
    </dgm:pt>
    <dgm:pt modelId="{2B5F2CBA-A207-4A3B-9C03-B626E7D9EAAE}" type="pres">
      <dgm:prSet presAssocID="{E2454E0F-3364-4A6F-B48B-ED27844873EC}" presName="sibTrans" presStyleCnt="0"/>
      <dgm:spPr/>
    </dgm:pt>
    <dgm:pt modelId="{EFB63721-2216-4528-BD59-25508109CA27}" type="pres">
      <dgm:prSet presAssocID="{DCD988B9-F138-4D65-8006-D6B92C9E92A8}" presName="parenttextcomposite" presStyleCnt="0"/>
      <dgm:spPr/>
    </dgm:pt>
    <dgm:pt modelId="{595F54F6-0631-4381-BED4-FAA21CE2DB44}" type="pres">
      <dgm:prSet presAssocID="{DCD988B9-F138-4D65-8006-D6B92C9E92A8}" presName="parenttext" presStyleLbl="revTx" presStyleIdx="1" presStyleCnt="3">
        <dgm:presLayoutVars>
          <dgm:chMax/>
          <dgm:chPref val="2"/>
          <dgm:bulletEnabled val="1"/>
        </dgm:presLayoutVars>
      </dgm:prSet>
      <dgm:spPr/>
    </dgm:pt>
    <dgm:pt modelId="{813017C4-B28E-4453-AA77-68F2D02F5178}" type="pres">
      <dgm:prSet presAssocID="{DCD988B9-F138-4D65-8006-D6B92C9E92A8}" presName="composite" presStyleCnt="0"/>
      <dgm:spPr/>
    </dgm:pt>
    <dgm:pt modelId="{55E099FB-9127-46F6-8FB9-17A1B4A1F37F}" type="pres">
      <dgm:prSet presAssocID="{DCD988B9-F138-4D65-8006-D6B92C9E92A8}" presName="chevron1" presStyleLbl="alignNode1" presStyleIdx="7" presStyleCnt="21"/>
      <dgm:spPr/>
    </dgm:pt>
    <dgm:pt modelId="{DDE695F7-EE33-4B3F-A186-D32DD59CEB3A}" type="pres">
      <dgm:prSet presAssocID="{DCD988B9-F138-4D65-8006-D6B92C9E92A8}" presName="chevron2" presStyleLbl="alignNode1" presStyleIdx="8" presStyleCnt="21"/>
      <dgm:spPr/>
    </dgm:pt>
    <dgm:pt modelId="{41E33093-B8CE-4ACC-A064-15161A1E4565}" type="pres">
      <dgm:prSet presAssocID="{DCD988B9-F138-4D65-8006-D6B92C9E92A8}" presName="chevron3" presStyleLbl="alignNode1" presStyleIdx="9" presStyleCnt="21"/>
      <dgm:spPr/>
    </dgm:pt>
    <dgm:pt modelId="{80DB16B9-CB56-4236-BBD6-1CF6C1BA81DA}" type="pres">
      <dgm:prSet presAssocID="{DCD988B9-F138-4D65-8006-D6B92C9E92A8}" presName="chevron4" presStyleLbl="alignNode1" presStyleIdx="10" presStyleCnt="21"/>
      <dgm:spPr/>
    </dgm:pt>
    <dgm:pt modelId="{9E715E3E-79D2-47AA-857D-3A617957AAAE}" type="pres">
      <dgm:prSet presAssocID="{DCD988B9-F138-4D65-8006-D6B92C9E92A8}" presName="chevron5" presStyleLbl="alignNode1" presStyleIdx="11" presStyleCnt="21"/>
      <dgm:spPr/>
    </dgm:pt>
    <dgm:pt modelId="{62EAEBEB-6FC2-4EB6-883D-7BAF725C2C4F}" type="pres">
      <dgm:prSet presAssocID="{DCD988B9-F138-4D65-8006-D6B92C9E92A8}" presName="chevron6" presStyleLbl="alignNode1" presStyleIdx="12" presStyleCnt="21"/>
      <dgm:spPr/>
    </dgm:pt>
    <dgm:pt modelId="{5E149B4A-0E61-46E4-8FA5-7DF7F90C08FF}" type="pres">
      <dgm:prSet presAssocID="{DCD988B9-F138-4D65-8006-D6B92C9E92A8}" presName="chevron7" presStyleLbl="alignNode1" presStyleIdx="13" presStyleCnt="21"/>
      <dgm:spPr/>
    </dgm:pt>
    <dgm:pt modelId="{8665AB86-E4F6-405B-A7BF-C006A83D8D7E}" type="pres">
      <dgm:prSet presAssocID="{DCD988B9-F138-4D65-8006-D6B92C9E92A8}" presName="childtext" presStyleLbl="solidFgAcc1" presStyleIdx="1" presStyleCnt="2">
        <dgm:presLayoutVars>
          <dgm:chMax/>
          <dgm:chPref val="0"/>
          <dgm:bulletEnabled val="1"/>
        </dgm:presLayoutVars>
      </dgm:prSet>
      <dgm:spPr/>
    </dgm:pt>
    <dgm:pt modelId="{18E0F355-F882-432E-BF21-A00E47A667BC}" type="pres">
      <dgm:prSet presAssocID="{A1FB0027-310C-491F-A4A5-3927348F95AD}" presName="sibTrans" presStyleCnt="0"/>
      <dgm:spPr/>
    </dgm:pt>
    <dgm:pt modelId="{97C3629E-73B3-4AEE-B21F-66B773879BD9}" type="pres">
      <dgm:prSet presAssocID="{83103750-8679-44C9-B199-916B5E42A108}" presName="parenttextcomposite" presStyleCnt="0"/>
      <dgm:spPr/>
    </dgm:pt>
    <dgm:pt modelId="{F19E7421-6FDF-4024-AF5E-6BC6ED80EA96}" type="pres">
      <dgm:prSet presAssocID="{83103750-8679-44C9-B199-916B5E42A108}" presName="parenttext" presStyleLbl="revTx" presStyleIdx="2" presStyleCnt="3">
        <dgm:presLayoutVars>
          <dgm:chMax/>
          <dgm:chPref val="2"/>
          <dgm:bulletEnabled val="1"/>
        </dgm:presLayoutVars>
      </dgm:prSet>
      <dgm:spPr/>
    </dgm:pt>
    <dgm:pt modelId="{F74A227B-F0AF-4126-86BD-93350F0BF800}" type="pres">
      <dgm:prSet presAssocID="{83103750-8679-44C9-B199-916B5E42A108}" presName="parallelogramComposite" presStyleCnt="0"/>
      <dgm:spPr/>
    </dgm:pt>
    <dgm:pt modelId="{68DB9472-79BC-4E0A-A6CC-F4058B07F0D8}" type="pres">
      <dgm:prSet presAssocID="{83103750-8679-44C9-B199-916B5E42A108}" presName="parallelogram1" presStyleLbl="alignNode1" presStyleIdx="14" presStyleCnt="21"/>
      <dgm:spPr/>
    </dgm:pt>
    <dgm:pt modelId="{22DCAFF0-4E82-4DA6-8924-5B59480146C9}" type="pres">
      <dgm:prSet presAssocID="{83103750-8679-44C9-B199-916B5E42A108}" presName="parallelogram2" presStyleLbl="alignNode1" presStyleIdx="15" presStyleCnt="21"/>
      <dgm:spPr/>
    </dgm:pt>
    <dgm:pt modelId="{E99CFB87-8DA1-4596-A03E-95CF2F8350A3}" type="pres">
      <dgm:prSet presAssocID="{83103750-8679-44C9-B199-916B5E42A108}" presName="parallelogram3" presStyleLbl="alignNode1" presStyleIdx="16" presStyleCnt="21"/>
      <dgm:spPr/>
    </dgm:pt>
    <dgm:pt modelId="{38CF5212-C67E-4253-86CD-5278528D6AD4}" type="pres">
      <dgm:prSet presAssocID="{83103750-8679-44C9-B199-916B5E42A108}" presName="parallelogram4" presStyleLbl="alignNode1" presStyleIdx="17" presStyleCnt="21"/>
      <dgm:spPr/>
    </dgm:pt>
    <dgm:pt modelId="{12781DFA-B672-4AF8-B8B1-9CA0DB7F3261}" type="pres">
      <dgm:prSet presAssocID="{83103750-8679-44C9-B199-916B5E42A108}" presName="parallelogram5" presStyleLbl="alignNode1" presStyleIdx="18" presStyleCnt="21"/>
      <dgm:spPr/>
    </dgm:pt>
    <dgm:pt modelId="{32961319-EAA7-44E1-931B-748BB9846D11}" type="pres">
      <dgm:prSet presAssocID="{83103750-8679-44C9-B199-916B5E42A108}" presName="parallelogram6" presStyleLbl="alignNode1" presStyleIdx="19" presStyleCnt="21"/>
      <dgm:spPr/>
    </dgm:pt>
    <dgm:pt modelId="{A6C1636A-8D81-46F2-BE3B-54A6776ADD93}" type="pres">
      <dgm:prSet presAssocID="{83103750-8679-44C9-B199-916B5E42A108}" presName="parallelogram7" presStyleLbl="alignNode1" presStyleIdx="20" presStyleCnt="21"/>
      <dgm:spPr/>
    </dgm:pt>
  </dgm:ptLst>
  <dgm:cxnLst>
    <dgm:cxn modelId="{07C7FD09-7AB4-4AAA-A51A-6D4C843F1C07}" type="presOf" srcId="{1FDD1452-07A3-4538-8C0E-069568790610}" destId="{9AB7F8C2-6960-4109-9CCB-12B58BE452EB}" srcOrd="0" destOrd="0" presId="urn:microsoft.com/office/officeart/2008/layout/VerticalAccentList"/>
    <dgm:cxn modelId="{44E9882C-449A-40F0-9E0F-42584F35DB51}" type="presOf" srcId="{3543457B-C4F5-4DB9-85F9-57328FE78CDB}" destId="{441136D1-D46A-4374-8DA9-2D4C456E24C0}" srcOrd="0" destOrd="0" presId="urn:microsoft.com/office/officeart/2008/layout/VerticalAccentList"/>
    <dgm:cxn modelId="{26F0E95E-BA85-4EF5-BC46-045ED3182138}" srcId="{BFBCB04E-E753-47D7-ABBC-9880A3D607A9}" destId="{1FDD1452-07A3-4538-8C0E-069568790610}" srcOrd="0" destOrd="0" parTransId="{4D9D803B-797D-42F9-9AC3-5C806E594890}" sibTransId="{513DD366-4F5B-46B0-8659-9B47899B3C72}"/>
    <dgm:cxn modelId="{D0393369-792E-4176-8673-366C9C1E64BC}" srcId="{3543457B-C4F5-4DB9-85F9-57328FE78CDB}" destId="{DCD988B9-F138-4D65-8006-D6B92C9E92A8}" srcOrd="1" destOrd="0" parTransId="{AFE200E7-2F62-4BC4-A892-9818E9DE325F}" sibTransId="{A1FB0027-310C-491F-A4A5-3927348F95AD}"/>
    <dgm:cxn modelId="{D2E2494E-C579-42E1-A526-D8A1773FF0FD}" srcId="{DCD988B9-F138-4D65-8006-D6B92C9E92A8}" destId="{58210113-7DCE-4A96-950B-C76F2AF0324F}" srcOrd="0" destOrd="0" parTransId="{0D560872-F998-46E2-BB9B-06AA543768D3}" sibTransId="{5C1797AD-C05B-49E5-9E96-70CB35BD49BB}"/>
    <dgm:cxn modelId="{B4100A71-108C-47F7-A7EF-4B7131A45334}" srcId="{3543457B-C4F5-4DB9-85F9-57328FE78CDB}" destId="{BFBCB04E-E753-47D7-ABBC-9880A3D607A9}" srcOrd="0" destOrd="0" parTransId="{A3B20147-D354-4791-8DFB-A5AF6090ACE4}" sibTransId="{E2454E0F-3364-4A6F-B48B-ED27844873EC}"/>
    <dgm:cxn modelId="{860E2554-36F2-4D4B-AD76-9140E2A28278}" type="presOf" srcId="{DCD988B9-F138-4D65-8006-D6B92C9E92A8}" destId="{595F54F6-0631-4381-BED4-FAA21CE2DB44}" srcOrd="0" destOrd="0" presId="urn:microsoft.com/office/officeart/2008/layout/VerticalAccentList"/>
    <dgm:cxn modelId="{195C8F9F-8EAC-47D6-AED0-3D2C31DD6F87}" srcId="{3543457B-C4F5-4DB9-85F9-57328FE78CDB}" destId="{83103750-8679-44C9-B199-916B5E42A108}" srcOrd="2" destOrd="0" parTransId="{02C23AFA-F776-4D0F-9D9F-629003014FE6}" sibTransId="{05122BA6-07A6-4F3B-A58C-F1521F6CCBF0}"/>
    <dgm:cxn modelId="{2D6359A4-7078-4B92-A036-EECFCE88D252}" type="presOf" srcId="{58210113-7DCE-4A96-950B-C76F2AF0324F}" destId="{8665AB86-E4F6-405B-A7BF-C006A83D8D7E}" srcOrd="0" destOrd="0" presId="urn:microsoft.com/office/officeart/2008/layout/VerticalAccentList"/>
    <dgm:cxn modelId="{BF01ECBA-D1C9-438A-989F-3FB82B95F562}" type="presOf" srcId="{BFBCB04E-E753-47D7-ABBC-9880A3D607A9}" destId="{033CFE15-17DA-4CBD-ABB8-33416EEFE74C}" srcOrd="0" destOrd="0" presId="urn:microsoft.com/office/officeart/2008/layout/VerticalAccentList"/>
    <dgm:cxn modelId="{7B2646EB-8689-47B2-8D52-408F2CDA8C6D}" type="presOf" srcId="{83103750-8679-44C9-B199-916B5E42A108}" destId="{F19E7421-6FDF-4024-AF5E-6BC6ED80EA96}" srcOrd="0" destOrd="0" presId="urn:microsoft.com/office/officeart/2008/layout/VerticalAccentList"/>
    <dgm:cxn modelId="{88AA952B-EED7-4BE2-B7B1-53023DED25CA}" type="presParOf" srcId="{441136D1-D46A-4374-8DA9-2D4C456E24C0}" destId="{CC992144-A102-4123-9D9B-F85AD871B005}" srcOrd="0" destOrd="0" presId="urn:microsoft.com/office/officeart/2008/layout/VerticalAccentList"/>
    <dgm:cxn modelId="{736709D8-C5BF-4E15-80A4-7859801F9CB2}" type="presParOf" srcId="{CC992144-A102-4123-9D9B-F85AD871B005}" destId="{033CFE15-17DA-4CBD-ABB8-33416EEFE74C}" srcOrd="0" destOrd="0" presId="urn:microsoft.com/office/officeart/2008/layout/VerticalAccentList"/>
    <dgm:cxn modelId="{AA2EE730-DD95-41D7-8DA0-ABD6F1B7E065}" type="presParOf" srcId="{441136D1-D46A-4374-8DA9-2D4C456E24C0}" destId="{90F792AA-4DFB-4070-B4EA-D16350F28FC3}" srcOrd="1" destOrd="0" presId="urn:microsoft.com/office/officeart/2008/layout/VerticalAccentList"/>
    <dgm:cxn modelId="{14A25A7F-613B-44B3-87D4-AE80D95B175D}" type="presParOf" srcId="{90F792AA-4DFB-4070-B4EA-D16350F28FC3}" destId="{EE4263BF-0813-43C1-B965-694EDA7DBDB7}" srcOrd="0" destOrd="0" presId="urn:microsoft.com/office/officeart/2008/layout/VerticalAccentList"/>
    <dgm:cxn modelId="{C592FDD5-5C13-482C-BDB9-B4111796861F}" type="presParOf" srcId="{90F792AA-4DFB-4070-B4EA-D16350F28FC3}" destId="{20B0AF02-358B-4E13-8734-B464D165F936}" srcOrd="1" destOrd="0" presId="urn:microsoft.com/office/officeart/2008/layout/VerticalAccentList"/>
    <dgm:cxn modelId="{AE26B589-7D99-4F5A-8710-AE26101042BA}" type="presParOf" srcId="{90F792AA-4DFB-4070-B4EA-D16350F28FC3}" destId="{53B14649-8A13-4CBF-A598-B741FE238681}" srcOrd="2" destOrd="0" presId="urn:microsoft.com/office/officeart/2008/layout/VerticalAccentList"/>
    <dgm:cxn modelId="{F67B2F8C-36AB-4AD7-A018-58DB6D8AB834}" type="presParOf" srcId="{90F792AA-4DFB-4070-B4EA-D16350F28FC3}" destId="{CFB7F1FA-6C43-440E-8A33-522DD07930C8}" srcOrd="3" destOrd="0" presId="urn:microsoft.com/office/officeart/2008/layout/VerticalAccentList"/>
    <dgm:cxn modelId="{69629971-9427-4CB3-A856-C39B1639AE42}" type="presParOf" srcId="{90F792AA-4DFB-4070-B4EA-D16350F28FC3}" destId="{03B5CB2A-5E08-42D6-A2EE-7A7836A7A3D4}" srcOrd="4" destOrd="0" presId="urn:microsoft.com/office/officeart/2008/layout/VerticalAccentList"/>
    <dgm:cxn modelId="{62ECE6AA-A8CB-4BF1-9739-9ADFC041A5E0}" type="presParOf" srcId="{90F792AA-4DFB-4070-B4EA-D16350F28FC3}" destId="{849B8165-67C3-492B-9A87-82696044B42A}" srcOrd="5" destOrd="0" presId="urn:microsoft.com/office/officeart/2008/layout/VerticalAccentList"/>
    <dgm:cxn modelId="{723832AB-6D1C-4BB6-B30D-C3A660279050}" type="presParOf" srcId="{90F792AA-4DFB-4070-B4EA-D16350F28FC3}" destId="{296AC9BD-E0C0-4B1C-8B1E-38509364D7A8}" srcOrd="6" destOrd="0" presId="urn:microsoft.com/office/officeart/2008/layout/VerticalAccentList"/>
    <dgm:cxn modelId="{423B70E0-C959-47B6-AFFC-50A420BD6836}" type="presParOf" srcId="{90F792AA-4DFB-4070-B4EA-D16350F28FC3}" destId="{9AB7F8C2-6960-4109-9CCB-12B58BE452EB}" srcOrd="7" destOrd="0" presId="urn:microsoft.com/office/officeart/2008/layout/VerticalAccentList"/>
    <dgm:cxn modelId="{FD23C862-73AD-4D2A-96B8-0E8C803EB8BB}" type="presParOf" srcId="{441136D1-D46A-4374-8DA9-2D4C456E24C0}" destId="{2B5F2CBA-A207-4A3B-9C03-B626E7D9EAAE}" srcOrd="2" destOrd="0" presId="urn:microsoft.com/office/officeart/2008/layout/VerticalAccentList"/>
    <dgm:cxn modelId="{3B0BF0A2-D589-489E-A542-F0BD9C351370}" type="presParOf" srcId="{441136D1-D46A-4374-8DA9-2D4C456E24C0}" destId="{EFB63721-2216-4528-BD59-25508109CA27}" srcOrd="3" destOrd="0" presId="urn:microsoft.com/office/officeart/2008/layout/VerticalAccentList"/>
    <dgm:cxn modelId="{EDF6EC4B-A694-4570-A810-59EA362C7CFC}" type="presParOf" srcId="{EFB63721-2216-4528-BD59-25508109CA27}" destId="{595F54F6-0631-4381-BED4-FAA21CE2DB44}" srcOrd="0" destOrd="0" presId="urn:microsoft.com/office/officeart/2008/layout/VerticalAccentList"/>
    <dgm:cxn modelId="{A0F0716A-0ACE-48B6-8162-4DD5E69C55C9}" type="presParOf" srcId="{441136D1-D46A-4374-8DA9-2D4C456E24C0}" destId="{813017C4-B28E-4453-AA77-68F2D02F5178}" srcOrd="4" destOrd="0" presId="urn:microsoft.com/office/officeart/2008/layout/VerticalAccentList"/>
    <dgm:cxn modelId="{C1852F8E-3879-4EDE-A3B5-89E641B91DD6}" type="presParOf" srcId="{813017C4-B28E-4453-AA77-68F2D02F5178}" destId="{55E099FB-9127-46F6-8FB9-17A1B4A1F37F}" srcOrd="0" destOrd="0" presId="urn:microsoft.com/office/officeart/2008/layout/VerticalAccentList"/>
    <dgm:cxn modelId="{25E44CC8-1E02-43C7-9EE7-06321E114685}" type="presParOf" srcId="{813017C4-B28E-4453-AA77-68F2D02F5178}" destId="{DDE695F7-EE33-4B3F-A186-D32DD59CEB3A}" srcOrd="1" destOrd="0" presId="urn:microsoft.com/office/officeart/2008/layout/VerticalAccentList"/>
    <dgm:cxn modelId="{58E73DB6-F634-4A8C-9275-50E3DBE3B927}" type="presParOf" srcId="{813017C4-B28E-4453-AA77-68F2D02F5178}" destId="{41E33093-B8CE-4ACC-A064-15161A1E4565}" srcOrd="2" destOrd="0" presId="urn:microsoft.com/office/officeart/2008/layout/VerticalAccentList"/>
    <dgm:cxn modelId="{E2A67630-5652-43F3-91A2-BB865C6DB0DC}" type="presParOf" srcId="{813017C4-B28E-4453-AA77-68F2D02F5178}" destId="{80DB16B9-CB56-4236-BBD6-1CF6C1BA81DA}" srcOrd="3" destOrd="0" presId="urn:microsoft.com/office/officeart/2008/layout/VerticalAccentList"/>
    <dgm:cxn modelId="{75C68292-89BF-40BB-9D50-176D368035D4}" type="presParOf" srcId="{813017C4-B28E-4453-AA77-68F2D02F5178}" destId="{9E715E3E-79D2-47AA-857D-3A617957AAAE}" srcOrd="4" destOrd="0" presId="urn:microsoft.com/office/officeart/2008/layout/VerticalAccentList"/>
    <dgm:cxn modelId="{C8E77A8F-A29A-48F6-A397-30EE196BCFCC}" type="presParOf" srcId="{813017C4-B28E-4453-AA77-68F2D02F5178}" destId="{62EAEBEB-6FC2-4EB6-883D-7BAF725C2C4F}" srcOrd="5" destOrd="0" presId="urn:microsoft.com/office/officeart/2008/layout/VerticalAccentList"/>
    <dgm:cxn modelId="{900A642C-A0D2-4445-8EBD-B301F4663A9B}" type="presParOf" srcId="{813017C4-B28E-4453-AA77-68F2D02F5178}" destId="{5E149B4A-0E61-46E4-8FA5-7DF7F90C08FF}" srcOrd="6" destOrd="0" presId="urn:microsoft.com/office/officeart/2008/layout/VerticalAccentList"/>
    <dgm:cxn modelId="{BB3E0ED7-DAD1-4B7D-B550-CC6A00022939}" type="presParOf" srcId="{813017C4-B28E-4453-AA77-68F2D02F5178}" destId="{8665AB86-E4F6-405B-A7BF-C006A83D8D7E}" srcOrd="7" destOrd="0" presId="urn:microsoft.com/office/officeart/2008/layout/VerticalAccentList"/>
    <dgm:cxn modelId="{70C0544D-0FBB-425F-A8E4-0EB7818A82A9}" type="presParOf" srcId="{441136D1-D46A-4374-8DA9-2D4C456E24C0}" destId="{18E0F355-F882-432E-BF21-A00E47A667BC}" srcOrd="5" destOrd="0" presId="urn:microsoft.com/office/officeart/2008/layout/VerticalAccentList"/>
    <dgm:cxn modelId="{0EB1266D-5A9C-4CA9-A7C7-3F99BF08AABB}" type="presParOf" srcId="{441136D1-D46A-4374-8DA9-2D4C456E24C0}" destId="{97C3629E-73B3-4AEE-B21F-66B773879BD9}" srcOrd="6" destOrd="0" presId="urn:microsoft.com/office/officeart/2008/layout/VerticalAccentList"/>
    <dgm:cxn modelId="{780AEF9D-65F1-4B34-AC96-533FCE6122D9}" type="presParOf" srcId="{97C3629E-73B3-4AEE-B21F-66B773879BD9}" destId="{F19E7421-6FDF-4024-AF5E-6BC6ED80EA96}" srcOrd="0" destOrd="0" presId="urn:microsoft.com/office/officeart/2008/layout/VerticalAccentList"/>
    <dgm:cxn modelId="{1FD0AF9D-462A-417B-9C29-A445A5010D60}" type="presParOf" srcId="{441136D1-D46A-4374-8DA9-2D4C456E24C0}" destId="{F74A227B-F0AF-4126-86BD-93350F0BF800}" srcOrd="7" destOrd="0" presId="urn:microsoft.com/office/officeart/2008/layout/VerticalAccentList"/>
    <dgm:cxn modelId="{9B6BFAC7-85AA-4DE3-9D8C-9E116930893D}" type="presParOf" srcId="{F74A227B-F0AF-4126-86BD-93350F0BF800}" destId="{68DB9472-79BC-4E0A-A6CC-F4058B07F0D8}" srcOrd="0" destOrd="0" presId="urn:microsoft.com/office/officeart/2008/layout/VerticalAccentList"/>
    <dgm:cxn modelId="{54D9C381-066E-4CED-9345-E3D4639A46DA}" type="presParOf" srcId="{F74A227B-F0AF-4126-86BD-93350F0BF800}" destId="{22DCAFF0-4E82-4DA6-8924-5B59480146C9}" srcOrd="1" destOrd="0" presId="urn:microsoft.com/office/officeart/2008/layout/VerticalAccentList"/>
    <dgm:cxn modelId="{8A9C3DF5-EED5-42D7-9532-036AD45250F9}" type="presParOf" srcId="{F74A227B-F0AF-4126-86BD-93350F0BF800}" destId="{E99CFB87-8DA1-4596-A03E-95CF2F8350A3}" srcOrd="2" destOrd="0" presId="urn:microsoft.com/office/officeart/2008/layout/VerticalAccentList"/>
    <dgm:cxn modelId="{9D2287E3-D2A9-4EA6-9970-9998CE88C311}" type="presParOf" srcId="{F74A227B-F0AF-4126-86BD-93350F0BF800}" destId="{38CF5212-C67E-4253-86CD-5278528D6AD4}" srcOrd="3" destOrd="0" presId="urn:microsoft.com/office/officeart/2008/layout/VerticalAccentList"/>
    <dgm:cxn modelId="{EF9958C1-451D-4D98-9CA6-29B57A8B645F}" type="presParOf" srcId="{F74A227B-F0AF-4126-86BD-93350F0BF800}" destId="{12781DFA-B672-4AF8-B8B1-9CA0DB7F3261}" srcOrd="4" destOrd="0" presId="urn:microsoft.com/office/officeart/2008/layout/VerticalAccentList"/>
    <dgm:cxn modelId="{C5034257-BC31-4907-8622-A364FDD767D5}" type="presParOf" srcId="{F74A227B-F0AF-4126-86BD-93350F0BF800}" destId="{32961319-EAA7-44E1-931B-748BB9846D11}" srcOrd="5" destOrd="0" presId="urn:microsoft.com/office/officeart/2008/layout/VerticalAccentList"/>
    <dgm:cxn modelId="{9641C238-00CA-48D9-ABBC-E773FA4FED97}" type="presParOf" srcId="{F74A227B-F0AF-4126-86BD-93350F0BF800}" destId="{A6C1636A-8D81-46F2-BE3B-54A6776ADD93}"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762E13-C6B6-4427-94A0-A6CB3C89D1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E4B9692-BBD9-4234-A7CD-9EEC1678C2CE}">
      <dgm:prSet/>
      <dgm:spPr/>
      <dgm:t>
        <a:bodyPr/>
        <a:lstStyle/>
        <a:p>
          <a:r>
            <a:rPr lang="en-US" dirty="0"/>
            <a:t>LECTURE – 24 HOURS – 2 HOURS PER WEEK  Monday 9am – 11am</a:t>
          </a:r>
        </a:p>
      </dgm:t>
    </dgm:pt>
    <dgm:pt modelId="{09CE30E3-AFF6-49EC-8979-09E34E34404F}" type="parTrans" cxnId="{8DEE56E6-9BDF-459E-9ADD-4F5C1B6F13C4}">
      <dgm:prSet/>
      <dgm:spPr/>
      <dgm:t>
        <a:bodyPr/>
        <a:lstStyle/>
        <a:p>
          <a:endParaRPr lang="en-US"/>
        </a:p>
      </dgm:t>
    </dgm:pt>
    <dgm:pt modelId="{ADAE4799-E016-44BA-B2B7-BA4C7760711E}" type="sibTrans" cxnId="{8DEE56E6-9BDF-459E-9ADD-4F5C1B6F13C4}">
      <dgm:prSet/>
      <dgm:spPr/>
      <dgm:t>
        <a:bodyPr/>
        <a:lstStyle/>
        <a:p>
          <a:endParaRPr lang="en-US"/>
        </a:p>
      </dgm:t>
    </dgm:pt>
    <dgm:pt modelId="{1FB0F22C-8F00-4842-B2CC-90AEB421A02C}">
      <dgm:prSet/>
      <dgm:spPr/>
      <dgm:t>
        <a:bodyPr/>
        <a:lstStyle/>
        <a:p>
          <a:r>
            <a:rPr lang="en-US" dirty="0"/>
            <a:t>TUTORIAL/LAB -  HOURS – 1 HOUR EVERY FRIDAY 2pm - 3pm</a:t>
          </a:r>
        </a:p>
      </dgm:t>
    </dgm:pt>
    <dgm:pt modelId="{17B975A1-B517-4869-BC87-FD16AF5D1DB4}" type="parTrans" cxnId="{7E798A6E-8DA6-4D97-AD99-35F79060447D}">
      <dgm:prSet/>
      <dgm:spPr/>
      <dgm:t>
        <a:bodyPr/>
        <a:lstStyle/>
        <a:p>
          <a:endParaRPr lang="en-US"/>
        </a:p>
      </dgm:t>
    </dgm:pt>
    <dgm:pt modelId="{2485AF0D-53E7-4DC8-AD60-092F8E479177}" type="sibTrans" cxnId="{7E798A6E-8DA6-4D97-AD99-35F79060447D}">
      <dgm:prSet/>
      <dgm:spPr/>
      <dgm:t>
        <a:bodyPr/>
        <a:lstStyle/>
        <a:p>
          <a:endParaRPr lang="en-US"/>
        </a:p>
      </dgm:t>
    </dgm:pt>
    <dgm:pt modelId="{34AF928D-44F7-45CB-A82D-03FC7B28B8B9}">
      <dgm:prSet/>
      <dgm:spPr/>
      <dgm:t>
        <a:bodyPr/>
        <a:lstStyle/>
        <a:p>
          <a:r>
            <a:rPr lang="en-US"/>
            <a:t>INDEPENDENT LEARNING – AVERAGE HOURS PER WEEK 7.42 </a:t>
          </a:r>
        </a:p>
      </dgm:t>
    </dgm:pt>
    <dgm:pt modelId="{DECD49DE-F640-403B-904A-45D98E569CD8}" type="parTrans" cxnId="{C5E657C3-AB8F-4C10-8DFC-037974B9B8A0}">
      <dgm:prSet/>
      <dgm:spPr/>
      <dgm:t>
        <a:bodyPr/>
        <a:lstStyle/>
        <a:p>
          <a:endParaRPr lang="en-US"/>
        </a:p>
      </dgm:t>
    </dgm:pt>
    <dgm:pt modelId="{9229E88A-D6AD-4DE0-A7D5-41A9EAA00C31}" type="sibTrans" cxnId="{C5E657C3-AB8F-4C10-8DFC-037974B9B8A0}">
      <dgm:prSet/>
      <dgm:spPr/>
      <dgm:t>
        <a:bodyPr/>
        <a:lstStyle/>
        <a:p>
          <a:endParaRPr lang="en-US"/>
        </a:p>
      </dgm:t>
    </dgm:pt>
    <dgm:pt modelId="{D9BC02FA-CFC6-4A97-8F93-CFF9B1254DA1}">
      <dgm:prSet/>
      <dgm:spPr/>
      <dgm:t>
        <a:bodyPr/>
        <a:lstStyle/>
        <a:p>
          <a:r>
            <a:rPr lang="en-US" dirty="0"/>
            <a:t>READING WEEK     26</a:t>
          </a:r>
          <a:r>
            <a:rPr lang="en-US" baseline="30000" dirty="0"/>
            <a:t>th</a:t>
          </a:r>
          <a:r>
            <a:rPr lang="en-US" dirty="0"/>
            <a:t> October – 1</a:t>
          </a:r>
          <a:r>
            <a:rPr lang="en-US" baseline="30000" dirty="0"/>
            <a:t>st</a:t>
          </a:r>
          <a:r>
            <a:rPr lang="en-US" dirty="0"/>
            <a:t> November</a:t>
          </a:r>
        </a:p>
      </dgm:t>
    </dgm:pt>
    <dgm:pt modelId="{3B583FEF-EF5F-4619-BFBF-EB07E7C510E2}" type="parTrans" cxnId="{62971626-A63E-4840-9D05-C54D82CBD677}">
      <dgm:prSet/>
      <dgm:spPr/>
      <dgm:t>
        <a:bodyPr/>
        <a:lstStyle/>
        <a:p>
          <a:endParaRPr lang="en-US"/>
        </a:p>
      </dgm:t>
    </dgm:pt>
    <dgm:pt modelId="{9CD5D634-1C54-4F2A-A200-5A5D9A2C30BB}" type="sibTrans" cxnId="{62971626-A63E-4840-9D05-C54D82CBD677}">
      <dgm:prSet/>
      <dgm:spPr/>
      <dgm:t>
        <a:bodyPr/>
        <a:lstStyle/>
        <a:p>
          <a:endParaRPr lang="en-US"/>
        </a:p>
      </dgm:t>
    </dgm:pt>
    <dgm:pt modelId="{B6B338EC-FA61-4648-BB4F-9995216D8278}" type="pres">
      <dgm:prSet presAssocID="{D4762E13-C6B6-4427-94A0-A6CB3C89D19C}" presName="root" presStyleCnt="0">
        <dgm:presLayoutVars>
          <dgm:dir/>
          <dgm:resizeHandles val="exact"/>
        </dgm:presLayoutVars>
      </dgm:prSet>
      <dgm:spPr/>
    </dgm:pt>
    <dgm:pt modelId="{4E1F4488-B9C8-44C3-9B08-E74D11C37606}" type="pres">
      <dgm:prSet presAssocID="{2E4B9692-BBD9-4234-A7CD-9EEC1678C2CE}" presName="compNode" presStyleCnt="0"/>
      <dgm:spPr/>
    </dgm:pt>
    <dgm:pt modelId="{ED16B670-FAF2-49EF-A11D-CF27CAA47866}" type="pres">
      <dgm:prSet presAssocID="{2E4B9692-BBD9-4234-A7CD-9EEC1678C2CE}" presName="bgRect" presStyleLbl="bgShp" presStyleIdx="0" presStyleCnt="4"/>
      <dgm:spPr/>
    </dgm:pt>
    <dgm:pt modelId="{83657674-9730-47E1-B10E-ACB4067B4E51}" type="pres">
      <dgm:prSet presAssocID="{2E4B9692-BBD9-4234-A7CD-9EEC1678C2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E4F522D8-4F3A-42A8-8563-7996D9FF20B9}" type="pres">
      <dgm:prSet presAssocID="{2E4B9692-BBD9-4234-A7CD-9EEC1678C2CE}" presName="spaceRect" presStyleCnt="0"/>
      <dgm:spPr/>
    </dgm:pt>
    <dgm:pt modelId="{4E5DFD9E-3E63-4EDB-ABB1-4944D4952A97}" type="pres">
      <dgm:prSet presAssocID="{2E4B9692-BBD9-4234-A7CD-9EEC1678C2CE}" presName="parTx" presStyleLbl="revTx" presStyleIdx="0" presStyleCnt="4">
        <dgm:presLayoutVars>
          <dgm:chMax val="0"/>
          <dgm:chPref val="0"/>
        </dgm:presLayoutVars>
      </dgm:prSet>
      <dgm:spPr/>
    </dgm:pt>
    <dgm:pt modelId="{2E05F117-F170-4160-8759-BDE359133F2C}" type="pres">
      <dgm:prSet presAssocID="{ADAE4799-E016-44BA-B2B7-BA4C7760711E}" presName="sibTrans" presStyleCnt="0"/>
      <dgm:spPr/>
    </dgm:pt>
    <dgm:pt modelId="{A42CABD5-55A5-4322-949F-8DD5E8A4518C}" type="pres">
      <dgm:prSet presAssocID="{1FB0F22C-8F00-4842-B2CC-90AEB421A02C}" presName="compNode" presStyleCnt="0"/>
      <dgm:spPr/>
    </dgm:pt>
    <dgm:pt modelId="{1EBF78C0-1F4A-4194-B4BF-D98A198DDD00}" type="pres">
      <dgm:prSet presAssocID="{1FB0F22C-8F00-4842-B2CC-90AEB421A02C}" presName="bgRect" presStyleLbl="bgShp" presStyleIdx="1" presStyleCnt="4" custLinFactNeighborX="110" custLinFactNeighborY="5854"/>
      <dgm:spPr/>
    </dgm:pt>
    <dgm:pt modelId="{B9CC0FFC-EC21-4DE1-B1A2-7E4245660EE8}" type="pres">
      <dgm:prSet presAssocID="{1FB0F22C-8F00-4842-B2CC-90AEB421A0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80537766-5B7D-440C-B318-7F8D86D60B89}" type="pres">
      <dgm:prSet presAssocID="{1FB0F22C-8F00-4842-B2CC-90AEB421A02C}" presName="spaceRect" presStyleCnt="0"/>
      <dgm:spPr/>
    </dgm:pt>
    <dgm:pt modelId="{3B1051B6-5D6C-4B59-8986-F6F96BC5EC81}" type="pres">
      <dgm:prSet presAssocID="{1FB0F22C-8F00-4842-B2CC-90AEB421A02C}" presName="parTx" presStyleLbl="revTx" presStyleIdx="1" presStyleCnt="4">
        <dgm:presLayoutVars>
          <dgm:chMax val="0"/>
          <dgm:chPref val="0"/>
        </dgm:presLayoutVars>
      </dgm:prSet>
      <dgm:spPr/>
    </dgm:pt>
    <dgm:pt modelId="{8423DB33-5534-428C-BB09-22CC88ED8234}" type="pres">
      <dgm:prSet presAssocID="{2485AF0D-53E7-4DC8-AD60-092F8E479177}" presName="sibTrans" presStyleCnt="0"/>
      <dgm:spPr/>
    </dgm:pt>
    <dgm:pt modelId="{EF843C1D-0E93-4470-977A-7F4B753A463F}" type="pres">
      <dgm:prSet presAssocID="{34AF928D-44F7-45CB-A82D-03FC7B28B8B9}" presName="compNode" presStyleCnt="0"/>
      <dgm:spPr/>
    </dgm:pt>
    <dgm:pt modelId="{6249E810-ABF9-46AB-95A5-B6269B8AA3F2}" type="pres">
      <dgm:prSet presAssocID="{34AF928D-44F7-45CB-A82D-03FC7B28B8B9}" presName="bgRect" presStyleLbl="bgShp" presStyleIdx="2" presStyleCnt="4"/>
      <dgm:spPr/>
    </dgm:pt>
    <dgm:pt modelId="{3D214874-5D72-4F77-88EE-4328F94738DB}" type="pres">
      <dgm:prSet presAssocID="{34AF928D-44F7-45CB-A82D-03FC7B28B8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8D0AFEFB-83C7-4AEA-B3F0-4F86E30D6C48}" type="pres">
      <dgm:prSet presAssocID="{34AF928D-44F7-45CB-A82D-03FC7B28B8B9}" presName="spaceRect" presStyleCnt="0"/>
      <dgm:spPr/>
    </dgm:pt>
    <dgm:pt modelId="{18B3442C-D1B9-4760-9689-26CA0B6D3D53}" type="pres">
      <dgm:prSet presAssocID="{34AF928D-44F7-45CB-A82D-03FC7B28B8B9}" presName="parTx" presStyleLbl="revTx" presStyleIdx="2" presStyleCnt="4">
        <dgm:presLayoutVars>
          <dgm:chMax val="0"/>
          <dgm:chPref val="0"/>
        </dgm:presLayoutVars>
      </dgm:prSet>
      <dgm:spPr/>
    </dgm:pt>
    <dgm:pt modelId="{873D7DDE-BA7E-4022-8C24-DE60F8EB98E5}" type="pres">
      <dgm:prSet presAssocID="{9229E88A-D6AD-4DE0-A7D5-41A9EAA00C31}" presName="sibTrans" presStyleCnt="0"/>
      <dgm:spPr/>
    </dgm:pt>
    <dgm:pt modelId="{600A3429-79CD-4C91-A9A5-B3BAD3DBCBF3}" type="pres">
      <dgm:prSet presAssocID="{D9BC02FA-CFC6-4A97-8F93-CFF9B1254DA1}" presName="compNode" presStyleCnt="0"/>
      <dgm:spPr/>
    </dgm:pt>
    <dgm:pt modelId="{77B975EA-133F-4859-A521-1A2DFEAB7415}" type="pres">
      <dgm:prSet presAssocID="{D9BC02FA-CFC6-4A97-8F93-CFF9B1254DA1}" presName="bgRect" presStyleLbl="bgShp" presStyleIdx="3" presStyleCnt="4" custLinFactNeighborX="16" custLinFactNeighborY="-2887"/>
      <dgm:spPr/>
    </dgm:pt>
    <dgm:pt modelId="{A153C21D-2C4F-4A0B-A07A-162C015A32EF}" type="pres">
      <dgm:prSet presAssocID="{D9BC02FA-CFC6-4A97-8F93-CFF9B1254DA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E2261363-B21D-47B3-B38A-2230490D30C3}" type="pres">
      <dgm:prSet presAssocID="{D9BC02FA-CFC6-4A97-8F93-CFF9B1254DA1}" presName="spaceRect" presStyleCnt="0"/>
      <dgm:spPr/>
    </dgm:pt>
    <dgm:pt modelId="{34AC10A4-DF2C-479C-B2FC-832AF63C3D03}" type="pres">
      <dgm:prSet presAssocID="{D9BC02FA-CFC6-4A97-8F93-CFF9B1254DA1}" presName="parTx" presStyleLbl="revTx" presStyleIdx="3" presStyleCnt="4">
        <dgm:presLayoutVars>
          <dgm:chMax val="0"/>
          <dgm:chPref val="0"/>
        </dgm:presLayoutVars>
      </dgm:prSet>
      <dgm:spPr/>
    </dgm:pt>
  </dgm:ptLst>
  <dgm:cxnLst>
    <dgm:cxn modelId="{5E6D3E01-4B5B-4762-ADAF-0969E0E77A83}" type="presOf" srcId="{D9BC02FA-CFC6-4A97-8F93-CFF9B1254DA1}" destId="{34AC10A4-DF2C-479C-B2FC-832AF63C3D03}" srcOrd="0" destOrd="0" presId="urn:microsoft.com/office/officeart/2018/2/layout/IconVerticalSolidList"/>
    <dgm:cxn modelId="{85A07D0C-C052-496F-87B2-0B546522FDAA}" type="presOf" srcId="{34AF928D-44F7-45CB-A82D-03FC7B28B8B9}" destId="{18B3442C-D1B9-4760-9689-26CA0B6D3D53}" srcOrd="0" destOrd="0" presId="urn:microsoft.com/office/officeart/2018/2/layout/IconVerticalSolidList"/>
    <dgm:cxn modelId="{62971626-A63E-4840-9D05-C54D82CBD677}" srcId="{D4762E13-C6B6-4427-94A0-A6CB3C89D19C}" destId="{D9BC02FA-CFC6-4A97-8F93-CFF9B1254DA1}" srcOrd="3" destOrd="0" parTransId="{3B583FEF-EF5F-4619-BFBF-EB07E7C510E2}" sibTransId="{9CD5D634-1C54-4F2A-A200-5A5D9A2C30BB}"/>
    <dgm:cxn modelId="{7E798A6E-8DA6-4D97-AD99-35F79060447D}" srcId="{D4762E13-C6B6-4427-94A0-A6CB3C89D19C}" destId="{1FB0F22C-8F00-4842-B2CC-90AEB421A02C}" srcOrd="1" destOrd="0" parTransId="{17B975A1-B517-4869-BC87-FD16AF5D1DB4}" sibTransId="{2485AF0D-53E7-4DC8-AD60-092F8E479177}"/>
    <dgm:cxn modelId="{D054DBBC-DCA8-4AAA-B8DF-89B20F2173BC}" type="presOf" srcId="{1FB0F22C-8F00-4842-B2CC-90AEB421A02C}" destId="{3B1051B6-5D6C-4B59-8986-F6F96BC5EC81}" srcOrd="0" destOrd="0" presId="urn:microsoft.com/office/officeart/2018/2/layout/IconVerticalSolidList"/>
    <dgm:cxn modelId="{C5E657C3-AB8F-4C10-8DFC-037974B9B8A0}" srcId="{D4762E13-C6B6-4427-94A0-A6CB3C89D19C}" destId="{34AF928D-44F7-45CB-A82D-03FC7B28B8B9}" srcOrd="2" destOrd="0" parTransId="{DECD49DE-F640-403B-904A-45D98E569CD8}" sibTransId="{9229E88A-D6AD-4DE0-A7D5-41A9EAA00C31}"/>
    <dgm:cxn modelId="{966B31E6-D14B-49D7-91E1-A91D0655CEE9}" type="presOf" srcId="{2E4B9692-BBD9-4234-A7CD-9EEC1678C2CE}" destId="{4E5DFD9E-3E63-4EDB-ABB1-4944D4952A97}" srcOrd="0" destOrd="0" presId="urn:microsoft.com/office/officeart/2018/2/layout/IconVerticalSolidList"/>
    <dgm:cxn modelId="{8DEE56E6-9BDF-459E-9ADD-4F5C1B6F13C4}" srcId="{D4762E13-C6B6-4427-94A0-A6CB3C89D19C}" destId="{2E4B9692-BBD9-4234-A7CD-9EEC1678C2CE}" srcOrd="0" destOrd="0" parTransId="{09CE30E3-AFF6-49EC-8979-09E34E34404F}" sibTransId="{ADAE4799-E016-44BA-B2B7-BA4C7760711E}"/>
    <dgm:cxn modelId="{5D8FACFB-B9DC-4B7F-9A71-54F84E9DDA78}" type="presOf" srcId="{D4762E13-C6B6-4427-94A0-A6CB3C89D19C}" destId="{B6B338EC-FA61-4648-BB4F-9995216D8278}" srcOrd="0" destOrd="0" presId="urn:microsoft.com/office/officeart/2018/2/layout/IconVerticalSolidList"/>
    <dgm:cxn modelId="{DEAD4660-955A-462F-B3C5-EF5555A3F380}" type="presParOf" srcId="{B6B338EC-FA61-4648-BB4F-9995216D8278}" destId="{4E1F4488-B9C8-44C3-9B08-E74D11C37606}" srcOrd="0" destOrd="0" presId="urn:microsoft.com/office/officeart/2018/2/layout/IconVerticalSolidList"/>
    <dgm:cxn modelId="{AD972058-FC1E-461D-8A31-8203E74E71AD}" type="presParOf" srcId="{4E1F4488-B9C8-44C3-9B08-E74D11C37606}" destId="{ED16B670-FAF2-49EF-A11D-CF27CAA47866}" srcOrd="0" destOrd="0" presId="urn:microsoft.com/office/officeart/2018/2/layout/IconVerticalSolidList"/>
    <dgm:cxn modelId="{F06CC370-CBA5-4AF1-818D-60F9812C0841}" type="presParOf" srcId="{4E1F4488-B9C8-44C3-9B08-E74D11C37606}" destId="{83657674-9730-47E1-B10E-ACB4067B4E51}" srcOrd="1" destOrd="0" presId="urn:microsoft.com/office/officeart/2018/2/layout/IconVerticalSolidList"/>
    <dgm:cxn modelId="{520C34F8-6CDC-4EE8-A434-4DD6CCD4F0F4}" type="presParOf" srcId="{4E1F4488-B9C8-44C3-9B08-E74D11C37606}" destId="{E4F522D8-4F3A-42A8-8563-7996D9FF20B9}" srcOrd="2" destOrd="0" presId="urn:microsoft.com/office/officeart/2018/2/layout/IconVerticalSolidList"/>
    <dgm:cxn modelId="{8A8983B3-35E6-478A-9497-E16B4A52AC8D}" type="presParOf" srcId="{4E1F4488-B9C8-44C3-9B08-E74D11C37606}" destId="{4E5DFD9E-3E63-4EDB-ABB1-4944D4952A97}" srcOrd="3" destOrd="0" presId="urn:microsoft.com/office/officeart/2018/2/layout/IconVerticalSolidList"/>
    <dgm:cxn modelId="{611079FB-39AB-4B92-B7F9-435FE5D29591}" type="presParOf" srcId="{B6B338EC-FA61-4648-BB4F-9995216D8278}" destId="{2E05F117-F170-4160-8759-BDE359133F2C}" srcOrd="1" destOrd="0" presId="urn:microsoft.com/office/officeart/2018/2/layout/IconVerticalSolidList"/>
    <dgm:cxn modelId="{6EF6F732-89D6-4A83-81EC-BBD5ADA57BE9}" type="presParOf" srcId="{B6B338EC-FA61-4648-BB4F-9995216D8278}" destId="{A42CABD5-55A5-4322-949F-8DD5E8A4518C}" srcOrd="2" destOrd="0" presId="urn:microsoft.com/office/officeart/2018/2/layout/IconVerticalSolidList"/>
    <dgm:cxn modelId="{FBEB1F01-705F-433B-9094-582059FA0E5A}" type="presParOf" srcId="{A42CABD5-55A5-4322-949F-8DD5E8A4518C}" destId="{1EBF78C0-1F4A-4194-B4BF-D98A198DDD00}" srcOrd="0" destOrd="0" presId="urn:microsoft.com/office/officeart/2018/2/layout/IconVerticalSolidList"/>
    <dgm:cxn modelId="{41DB0AB4-34F8-45E3-B669-6015935C885F}" type="presParOf" srcId="{A42CABD5-55A5-4322-949F-8DD5E8A4518C}" destId="{B9CC0FFC-EC21-4DE1-B1A2-7E4245660EE8}" srcOrd="1" destOrd="0" presId="urn:microsoft.com/office/officeart/2018/2/layout/IconVerticalSolidList"/>
    <dgm:cxn modelId="{89887540-9191-44B3-B427-F5D828FC06D5}" type="presParOf" srcId="{A42CABD5-55A5-4322-949F-8DD5E8A4518C}" destId="{80537766-5B7D-440C-B318-7F8D86D60B89}" srcOrd="2" destOrd="0" presId="urn:microsoft.com/office/officeart/2018/2/layout/IconVerticalSolidList"/>
    <dgm:cxn modelId="{0729F780-AEEB-4088-B62E-B31A3F3AB958}" type="presParOf" srcId="{A42CABD5-55A5-4322-949F-8DD5E8A4518C}" destId="{3B1051B6-5D6C-4B59-8986-F6F96BC5EC81}" srcOrd="3" destOrd="0" presId="urn:microsoft.com/office/officeart/2018/2/layout/IconVerticalSolidList"/>
    <dgm:cxn modelId="{07165B24-FBFA-4FBD-8DB7-A72C7199C6E2}" type="presParOf" srcId="{B6B338EC-FA61-4648-BB4F-9995216D8278}" destId="{8423DB33-5534-428C-BB09-22CC88ED8234}" srcOrd="3" destOrd="0" presId="urn:microsoft.com/office/officeart/2018/2/layout/IconVerticalSolidList"/>
    <dgm:cxn modelId="{F2131127-0535-49D0-8B09-DC30FFF3D8BF}" type="presParOf" srcId="{B6B338EC-FA61-4648-BB4F-9995216D8278}" destId="{EF843C1D-0E93-4470-977A-7F4B753A463F}" srcOrd="4" destOrd="0" presId="urn:microsoft.com/office/officeart/2018/2/layout/IconVerticalSolidList"/>
    <dgm:cxn modelId="{4E1F64C3-5E38-403D-A5BB-42F0D5DC9ACB}" type="presParOf" srcId="{EF843C1D-0E93-4470-977A-7F4B753A463F}" destId="{6249E810-ABF9-46AB-95A5-B6269B8AA3F2}" srcOrd="0" destOrd="0" presId="urn:microsoft.com/office/officeart/2018/2/layout/IconVerticalSolidList"/>
    <dgm:cxn modelId="{402658BF-E4F3-43EE-B29A-4F6447B05026}" type="presParOf" srcId="{EF843C1D-0E93-4470-977A-7F4B753A463F}" destId="{3D214874-5D72-4F77-88EE-4328F94738DB}" srcOrd="1" destOrd="0" presId="urn:microsoft.com/office/officeart/2018/2/layout/IconVerticalSolidList"/>
    <dgm:cxn modelId="{013813E0-6909-4265-8A29-69C5C16C0459}" type="presParOf" srcId="{EF843C1D-0E93-4470-977A-7F4B753A463F}" destId="{8D0AFEFB-83C7-4AEA-B3F0-4F86E30D6C48}" srcOrd="2" destOrd="0" presId="urn:microsoft.com/office/officeart/2018/2/layout/IconVerticalSolidList"/>
    <dgm:cxn modelId="{8B7A3C47-57B9-4230-990C-0E27F86592DC}" type="presParOf" srcId="{EF843C1D-0E93-4470-977A-7F4B753A463F}" destId="{18B3442C-D1B9-4760-9689-26CA0B6D3D53}" srcOrd="3" destOrd="0" presId="urn:microsoft.com/office/officeart/2018/2/layout/IconVerticalSolidList"/>
    <dgm:cxn modelId="{A81BEE33-C709-43E7-A0BC-33395F61F411}" type="presParOf" srcId="{B6B338EC-FA61-4648-BB4F-9995216D8278}" destId="{873D7DDE-BA7E-4022-8C24-DE60F8EB98E5}" srcOrd="5" destOrd="0" presId="urn:microsoft.com/office/officeart/2018/2/layout/IconVerticalSolidList"/>
    <dgm:cxn modelId="{DC1F9FC4-EE04-4AA8-8866-FA950CB41BD6}" type="presParOf" srcId="{B6B338EC-FA61-4648-BB4F-9995216D8278}" destId="{600A3429-79CD-4C91-A9A5-B3BAD3DBCBF3}" srcOrd="6" destOrd="0" presId="urn:microsoft.com/office/officeart/2018/2/layout/IconVerticalSolidList"/>
    <dgm:cxn modelId="{DDE42121-AD68-45DF-BE92-6BE4F24E95EB}" type="presParOf" srcId="{600A3429-79CD-4C91-A9A5-B3BAD3DBCBF3}" destId="{77B975EA-133F-4859-A521-1A2DFEAB7415}" srcOrd="0" destOrd="0" presId="urn:microsoft.com/office/officeart/2018/2/layout/IconVerticalSolidList"/>
    <dgm:cxn modelId="{3986221F-848A-4287-B410-C726742B443C}" type="presParOf" srcId="{600A3429-79CD-4C91-A9A5-B3BAD3DBCBF3}" destId="{A153C21D-2C4F-4A0B-A07A-162C015A32EF}" srcOrd="1" destOrd="0" presId="urn:microsoft.com/office/officeart/2018/2/layout/IconVerticalSolidList"/>
    <dgm:cxn modelId="{6F0468B0-5473-4430-90AC-F0F96EE3AB80}" type="presParOf" srcId="{600A3429-79CD-4C91-A9A5-B3BAD3DBCBF3}" destId="{E2261363-B21D-47B3-B38A-2230490D30C3}" srcOrd="2" destOrd="0" presId="urn:microsoft.com/office/officeart/2018/2/layout/IconVerticalSolidList"/>
    <dgm:cxn modelId="{6A779E55-8C8C-4AC8-905E-B1AD613004B1}" type="presParOf" srcId="{600A3429-79CD-4C91-A9A5-B3BAD3DBCBF3}" destId="{34AC10A4-DF2C-479C-B2FC-832AF63C3D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C30285-50C6-4C6B-A153-232170818860}"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0983298A-2558-4F1D-AFE9-07A2CA4CB7E7}">
      <dgm:prSet/>
      <dgm:spPr/>
      <dgm:t>
        <a:bodyPr/>
        <a:lstStyle/>
        <a:p>
          <a:pPr>
            <a:lnSpc>
              <a:spcPct val="100000"/>
            </a:lnSpc>
          </a:pPr>
          <a:r>
            <a:rPr lang="en-US" b="1"/>
            <a:t>First</a:t>
          </a:r>
          <a:r>
            <a:rPr lang="en-US"/>
            <a:t>, software engineers need to understand the environment in which the system is to operate.</a:t>
          </a:r>
        </a:p>
      </dgm:t>
    </dgm:pt>
    <dgm:pt modelId="{19A4A029-9B89-4C6C-8C5B-051C62951AAB}" type="parTrans" cxnId="{D3543B97-4DB2-4493-B40B-27C3B1374239}">
      <dgm:prSet/>
      <dgm:spPr/>
      <dgm:t>
        <a:bodyPr/>
        <a:lstStyle/>
        <a:p>
          <a:endParaRPr lang="en-US"/>
        </a:p>
      </dgm:t>
    </dgm:pt>
    <dgm:pt modelId="{2D05BB99-6530-49EC-8CCA-7B5D26956F85}" type="sibTrans" cxnId="{D3543B97-4DB2-4493-B40B-27C3B1374239}">
      <dgm:prSet/>
      <dgm:spPr/>
      <dgm:t>
        <a:bodyPr/>
        <a:lstStyle/>
        <a:p>
          <a:endParaRPr lang="en-US"/>
        </a:p>
      </dgm:t>
    </dgm:pt>
    <dgm:pt modelId="{69C1C364-F489-4509-8B72-73B9D83BD1FD}">
      <dgm:prSet/>
      <dgm:spPr/>
      <dgm:t>
        <a:bodyPr/>
        <a:lstStyle/>
        <a:p>
          <a:pPr>
            <a:lnSpc>
              <a:spcPct val="100000"/>
            </a:lnSpc>
          </a:pPr>
          <a:r>
            <a:rPr lang="en-US" dirty="0">
              <a:latin typeface="Tw Cen MT" panose="020B0602020104020603"/>
            </a:rPr>
            <a:t>For Examples</a:t>
          </a:r>
          <a:r>
            <a:rPr lang="en-US" dirty="0"/>
            <a:t>:  </a:t>
          </a:r>
        </a:p>
      </dgm:t>
    </dgm:pt>
    <dgm:pt modelId="{C6DD1982-9F32-4BE1-831B-93DBEF680C63}" type="parTrans" cxnId="{835BBB30-AFB7-4A98-8CBA-485DDA99F3F2}">
      <dgm:prSet/>
      <dgm:spPr/>
      <dgm:t>
        <a:bodyPr/>
        <a:lstStyle/>
        <a:p>
          <a:endParaRPr lang="en-US"/>
        </a:p>
      </dgm:t>
    </dgm:pt>
    <dgm:pt modelId="{FD048152-ADC0-4387-85C4-E6BD3E230896}" type="sibTrans" cxnId="{835BBB30-AFB7-4A98-8CBA-485DDA99F3F2}">
      <dgm:prSet/>
      <dgm:spPr/>
      <dgm:t>
        <a:bodyPr/>
        <a:lstStyle/>
        <a:p>
          <a:endParaRPr lang="en-US"/>
        </a:p>
      </dgm:t>
    </dgm:pt>
    <dgm:pt modelId="{E33210CA-EE33-479C-923A-6C3D5C0357C9}">
      <dgm:prSet/>
      <dgm:spPr/>
      <dgm:t>
        <a:bodyPr/>
        <a:lstStyle/>
        <a:p>
          <a:pPr>
            <a:lnSpc>
              <a:spcPct val="100000"/>
            </a:lnSpc>
          </a:pPr>
          <a:r>
            <a:rPr lang="en-US"/>
            <a:t>For a train traffic control system, software engineers need to know train signalling procedures.                </a:t>
          </a:r>
        </a:p>
      </dgm:t>
    </dgm:pt>
    <dgm:pt modelId="{77B1D7C6-DFA4-4481-91A8-36BD16F2A28A}" type="parTrans" cxnId="{BB98BC93-4826-4708-9FF4-512DF05DCA15}">
      <dgm:prSet/>
      <dgm:spPr/>
      <dgm:t>
        <a:bodyPr/>
        <a:lstStyle/>
        <a:p>
          <a:endParaRPr lang="en-US"/>
        </a:p>
      </dgm:t>
    </dgm:pt>
    <dgm:pt modelId="{2B3D19B7-844C-45C2-B570-BD84DAD9B22B}" type="sibTrans" cxnId="{BB98BC93-4826-4708-9FF4-512DF05DCA15}">
      <dgm:prSet/>
      <dgm:spPr/>
      <dgm:t>
        <a:bodyPr/>
        <a:lstStyle/>
        <a:p>
          <a:endParaRPr lang="en-US"/>
        </a:p>
      </dgm:t>
    </dgm:pt>
    <dgm:pt modelId="{A137E12F-6185-4118-A2AA-328BABBFBB0A}">
      <dgm:prSet/>
      <dgm:spPr/>
      <dgm:t>
        <a:bodyPr/>
        <a:lstStyle/>
        <a:p>
          <a:pPr>
            <a:lnSpc>
              <a:spcPct val="100000"/>
            </a:lnSpc>
          </a:pPr>
          <a:r>
            <a:rPr lang="en-US"/>
            <a:t>For a stock trading system, software engineers need to know trading rules.</a:t>
          </a:r>
        </a:p>
      </dgm:t>
    </dgm:pt>
    <dgm:pt modelId="{41E31D03-BF07-4535-9A6F-826DF63D3B73}" type="parTrans" cxnId="{2BDFD766-330B-424E-9BAA-1986409644FC}">
      <dgm:prSet/>
      <dgm:spPr/>
      <dgm:t>
        <a:bodyPr/>
        <a:lstStyle/>
        <a:p>
          <a:endParaRPr lang="en-US"/>
        </a:p>
      </dgm:t>
    </dgm:pt>
    <dgm:pt modelId="{973955C5-F2D4-4ECD-BF3A-DB5C012914CB}" type="sibTrans" cxnId="{2BDFD766-330B-424E-9BAA-1986409644FC}">
      <dgm:prSet/>
      <dgm:spPr/>
      <dgm:t>
        <a:bodyPr/>
        <a:lstStyle/>
        <a:p>
          <a:endParaRPr lang="en-US"/>
        </a:p>
      </dgm:t>
    </dgm:pt>
    <dgm:pt modelId="{298D61E0-8C9D-4AF3-9FED-D0E58272AD08}" type="pres">
      <dgm:prSet presAssocID="{58C30285-50C6-4C6B-A153-232170818860}" presName="root" presStyleCnt="0">
        <dgm:presLayoutVars>
          <dgm:dir/>
          <dgm:resizeHandles val="exact"/>
        </dgm:presLayoutVars>
      </dgm:prSet>
      <dgm:spPr/>
    </dgm:pt>
    <dgm:pt modelId="{B0FA1B01-14BF-43C7-BDFB-2EEBBD0D4124}" type="pres">
      <dgm:prSet presAssocID="{0983298A-2558-4F1D-AFE9-07A2CA4CB7E7}" presName="compNode" presStyleCnt="0"/>
      <dgm:spPr/>
    </dgm:pt>
    <dgm:pt modelId="{5114B793-380A-4803-9276-66B8E0175253}" type="pres">
      <dgm:prSet presAssocID="{0983298A-2558-4F1D-AFE9-07A2CA4CB7E7}" presName="bgRect" presStyleLbl="bgShp" presStyleIdx="0" presStyleCnt="4"/>
      <dgm:spPr/>
    </dgm:pt>
    <dgm:pt modelId="{7A490839-F3D8-40C8-A925-B0A4CA6701FA}" type="pres">
      <dgm:prSet presAssocID="{0983298A-2558-4F1D-AFE9-07A2CA4CB7E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686527F-1EB6-4DAD-9E2C-384A4C154FFD}" type="pres">
      <dgm:prSet presAssocID="{0983298A-2558-4F1D-AFE9-07A2CA4CB7E7}" presName="spaceRect" presStyleCnt="0"/>
      <dgm:spPr/>
    </dgm:pt>
    <dgm:pt modelId="{CE97F4C0-89EB-437E-98C2-1661193AF0E6}" type="pres">
      <dgm:prSet presAssocID="{0983298A-2558-4F1D-AFE9-07A2CA4CB7E7}" presName="parTx" presStyleLbl="revTx" presStyleIdx="0" presStyleCnt="4">
        <dgm:presLayoutVars>
          <dgm:chMax val="0"/>
          <dgm:chPref val="0"/>
        </dgm:presLayoutVars>
      </dgm:prSet>
      <dgm:spPr/>
    </dgm:pt>
    <dgm:pt modelId="{878D9BBD-1F96-4A35-A08E-15AC0197BC44}" type="pres">
      <dgm:prSet presAssocID="{2D05BB99-6530-49EC-8CCA-7B5D26956F85}" presName="sibTrans" presStyleCnt="0"/>
      <dgm:spPr/>
    </dgm:pt>
    <dgm:pt modelId="{92DAA92D-DA44-4454-A9A3-31B4257585F6}" type="pres">
      <dgm:prSet presAssocID="{69C1C364-F489-4509-8B72-73B9D83BD1FD}" presName="compNode" presStyleCnt="0"/>
      <dgm:spPr/>
    </dgm:pt>
    <dgm:pt modelId="{764790B7-7615-41BB-876E-DEA591E020F7}" type="pres">
      <dgm:prSet presAssocID="{69C1C364-F489-4509-8B72-73B9D83BD1FD}" presName="bgRect" presStyleLbl="bgShp" presStyleIdx="1" presStyleCnt="4"/>
      <dgm:spPr/>
    </dgm:pt>
    <dgm:pt modelId="{E210516F-EB18-4092-9DC1-CE3DC2B10287}" type="pres">
      <dgm:prSet presAssocID="{69C1C364-F489-4509-8B72-73B9D83BD1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lloons"/>
        </a:ext>
      </dgm:extLst>
    </dgm:pt>
    <dgm:pt modelId="{B1A55466-A77B-47DD-B861-93A5EB6D0880}" type="pres">
      <dgm:prSet presAssocID="{69C1C364-F489-4509-8B72-73B9D83BD1FD}" presName="spaceRect" presStyleCnt="0"/>
      <dgm:spPr/>
    </dgm:pt>
    <dgm:pt modelId="{9501542B-A12D-4C77-9F0D-DB14F3C6E772}" type="pres">
      <dgm:prSet presAssocID="{69C1C364-F489-4509-8B72-73B9D83BD1FD}" presName="parTx" presStyleLbl="revTx" presStyleIdx="1" presStyleCnt="4">
        <dgm:presLayoutVars>
          <dgm:chMax val="0"/>
          <dgm:chPref val="0"/>
        </dgm:presLayoutVars>
      </dgm:prSet>
      <dgm:spPr/>
    </dgm:pt>
    <dgm:pt modelId="{D66A6CB9-F8C6-45A7-B4CE-CE914FDF4D04}" type="pres">
      <dgm:prSet presAssocID="{FD048152-ADC0-4387-85C4-E6BD3E230896}" presName="sibTrans" presStyleCnt="0"/>
      <dgm:spPr/>
    </dgm:pt>
    <dgm:pt modelId="{777B94DD-A7F1-4DE0-B078-B8DB57D373B3}" type="pres">
      <dgm:prSet presAssocID="{E33210CA-EE33-479C-923A-6C3D5C0357C9}" presName="compNode" presStyleCnt="0"/>
      <dgm:spPr/>
    </dgm:pt>
    <dgm:pt modelId="{14003FE3-6743-4019-B983-98D6F6888A05}" type="pres">
      <dgm:prSet presAssocID="{E33210CA-EE33-479C-923A-6C3D5C0357C9}" presName="bgRect" presStyleLbl="bgShp" presStyleIdx="2" presStyleCnt="4"/>
      <dgm:spPr/>
    </dgm:pt>
    <dgm:pt modelId="{2E726AF4-5612-4542-86FF-7E2C149DE7A8}" type="pres">
      <dgm:prSet presAssocID="{E33210CA-EE33-479C-923A-6C3D5C0357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6CCB431E-F631-4265-AB30-49B4D6A5A386}" type="pres">
      <dgm:prSet presAssocID="{E33210CA-EE33-479C-923A-6C3D5C0357C9}" presName="spaceRect" presStyleCnt="0"/>
      <dgm:spPr/>
    </dgm:pt>
    <dgm:pt modelId="{33AEC64A-2A5B-47BD-B456-41EEB0ABF6FA}" type="pres">
      <dgm:prSet presAssocID="{E33210CA-EE33-479C-923A-6C3D5C0357C9}" presName="parTx" presStyleLbl="revTx" presStyleIdx="2" presStyleCnt="4">
        <dgm:presLayoutVars>
          <dgm:chMax val="0"/>
          <dgm:chPref val="0"/>
        </dgm:presLayoutVars>
      </dgm:prSet>
      <dgm:spPr/>
    </dgm:pt>
    <dgm:pt modelId="{F49E73C2-41D4-42C5-ADA2-FAFCADD47993}" type="pres">
      <dgm:prSet presAssocID="{2B3D19B7-844C-45C2-B570-BD84DAD9B22B}" presName="sibTrans" presStyleCnt="0"/>
      <dgm:spPr/>
    </dgm:pt>
    <dgm:pt modelId="{E8C112B6-4AC3-4422-9A7E-CBAD0E1A867C}" type="pres">
      <dgm:prSet presAssocID="{A137E12F-6185-4118-A2AA-328BABBFBB0A}" presName="compNode" presStyleCnt="0"/>
      <dgm:spPr/>
    </dgm:pt>
    <dgm:pt modelId="{D5909F19-5568-4F92-BF8E-CDD3C3EE0AF5}" type="pres">
      <dgm:prSet presAssocID="{A137E12F-6185-4118-A2AA-328BABBFBB0A}" presName="bgRect" presStyleLbl="bgShp" presStyleIdx="3" presStyleCnt="4"/>
      <dgm:spPr/>
    </dgm:pt>
    <dgm:pt modelId="{30E6C625-58C0-4B48-8B97-CC9B2EEA5CB5}" type="pres">
      <dgm:prSet presAssocID="{A137E12F-6185-4118-A2AA-328BABBFBB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gister"/>
        </a:ext>
      </dgm:extLst>
    </dgm:pt>
    <dgm:pt modelId="{E3CAE80A-9DE8-4F3D-9999-FF8FE282FACF}" type="pres">
      <dgm:prSet presAssocID="{A137E12F-6185-4118-A2AA-328BABBFBB0A}" presName="spaceRect" presStyleCnt="0"/>
      <dgm:spPr/>
    </dgm:pt>
    <dgm:pt modelId="{B0EFBFE3-23DE-4E25-988A-65E8F3B31920}" type="pres">
      <dgm:prSet presAssocID="{A137E12F-6185-4118-A2AA-328BABBFBB0A}" presName="parTx" presStyleLbl="revTx" presStyleIdx="3" presStyleCnt="4">
        <dgm:presLayoutVars>
          <dgm:chMax val="0"/>
          <dgm:chPref val="0"/>
        </dgm:presLayoutVars>
      </dgm:prSet>
      <dgm:spPr/>
    </dgm:pt>
  </dgm:ptLst>
  <dgm:cxnLst>
    <dgm:cxn modelId="{5D86792B-B8C8-419B-B1C3-D295FA0846D1}" type="presOf" srcId="{A137E12F-6185-4118-A2AA-328BABBFBB0A}" destId="{B0EFBFE3-23DE-4E25-988A-65E8F3B31920}" srcOrd="0" destOrd="0" presId="urn:microsoft.com/office/officeart/2018/2/layout/IconVerticalSolidList"/>
    <dgm:cxn modelId="{835BBB30-AFB7-4A98-8CBA-485DDA99F3F2}" srcId="{58C30285-50C6-4C6B-A153-232170818860}" destId="{69C1C364-F489-4509-8B72-73B9D83BD1FD}" srcOrd="1" destOrd="0" parTransId="{C6DD1982-9F32-4BE1-831B-93DBEF680C63}" sibTransId="{FD048152-ADC0-4387-85C4-E6BD3E230896}"/>
    <dgm:cxn modelId="{E62C083B-B527-4FE4-80B5-3D682B278888}" type="presOf" srcId="{58C30285-50C6-4C6B-A153-232170818860}" destId="{298D61E0-8C9D-4AF3-9FED-D0E58272AD08}" srcOrd="0" destOrd="0" presId="urn:microsoft.com/office/officeart/2018/2/layout/IconVerticalSolidList"/>
    <dgm:cxn modelId="{2BDFD766-330B-424E-9BAA-1986409644FC}" srcId="{58C30285-50C6-4C6B-A153-232170818860}" destId="{A137E12F-6185-4118-A2AA-328BABBFBB0A}" srcOrd="3" destOrd="0" parTransId="{41E31D03-BF07-4535-9A6F-826DF63D3B73}" sibTransId="{973955C5-F2D4-4ECD-BF3A-DB5C012914CB}"/>
    <dgm:cxn modelId="{28CAB570-1020-4C7E-8CCE-0A984622AEF7}" type="presOf" srcId="{0983298A-2558-4F1D-AFE9-07A2CA4CB7E7}" destId="{CE97F4C0-89EB-437E-98C2-1661193AF0E6}" srcOrd="0" destOrd="0" presId="urn:microsoft.com/office/officeart/2018/2/layout/IconVerticalSolidList"/>
    <dgm:cxn modelId="{FCB8888B-4311-473C-BFA5-F31653C196D6}" type="presOf" srcId="{69C1C364-F489-4509-8B72-73B9D83BD1FD}" destId="{9501542B-A12D-4C77-9F0D-DB14F3C6E772}" srcOrd="0" destOrd="0" presId="urn:microsoft.com/office/officeart/2018/2/layout/IconVerticalSolidList"/>
    <dgm:cxn modelId="{BB98BC93-4826-4708-9FF4-512DF05DCA15}" srcId="{58C30285-50C6-4C6B-A153-232170818860}" destId="{E33210CA-EE33-479C-923A-6C3D5C0357C9}" srcOrd="2" destOrd="0" parTransId="{77B1D7C6-DFA4-4481-91A8-36BD16F2A28A}" sibTransId="{2B3D19B7-844C-45C2-B570-BD84DAD9B22B}"/>
    <dgm:cxn modelId="{D3543B97-4DB2-4493-B40B-27C3B1374239}" srcId="{58C30285-50C6-4C6B-A153-232170818860}" destId="{0983298A-2558-4F1D-AFE9-07A2CA4CB7E7}" srcOrd="0" destOrd="0" parTransId="{19A4A029-9B89-4C6C-8C5B-051C62951AAB}" sibTransId="{2D05BB99-6530-49EC-8CCA-7B5D26956F85}"/>
    <dgm:cxn modelId="{CAF034F7-50E5-4A8A-AC6A-C8B4E234DAE6}" type="presOf" srcId="{E33210CA-EE33-479C-923A-6C3D5C0357C9}" destId="{33AEC64A-2A5B-47BD-B456-41EEB0ABF6FA}" srcOrd="0" destOrd="0" presId="urn:microsoft.com/office/officeart/2018/2/layout/IconVerticalSolidList"/>
    <dgm:cxn modelId="{31AEA1F2-0E89-4887-B31B-37F6470B0C46}" type="presParOf" srcId="{298D61E0-8C9D-4AF3-9FED-D0E58272AD08}" destId="{B0FA1B01-14BF-43C7-BDFB-2EEBBD0D4124}" srcOrd="0" destOrd="0" presId="urn:microsoft.com/office/officeart/2018/2/layout/IconVerticalSolidList"/>
    <dgm:cxn modelId="{B3A54FE4-74F6-4600-AD69-A2B339C50FE6}" type="presParOf" srcId="{B0FA1B01-14BF-43C7-BDFB-2EEBBD0D4124}" destId="{5114B793-380A-4803-9276-66B8E0175253}" srcOrd="0" destOrd="0" presId="urn:microsoft.com/office/officeart/2018/2/layout/IconVerticalSolidList"/>
    <dgm:cxn modelId="{087C8B61-D4D3-4117-A66D-D8BFBC470803}" type="presParOf" srcId="{B0FA1B01-14BF-43C7-BDFB-2EEBBD0D4124}" destId="{7A490839-F3D8-40C8-A925-B0A4CA6701FA}" srcOrd="1" destOrd="0" presId="urn:microsoft.com/office/officeart/2018/2/layout/IconVerticalSolidList"/>
    <dgm:cxn modelId="{C8504653-AD52-4AFD-BB2D-60E93028FDDB}" type="presParOf" srcId="{B0FA1B01-14BF-43C7-BDFB-2EEBBD0D4124}" destId="{A686527F-1EB6-4DAD-9E2C-384A4C154FFD}" srcOrd="2" destOrd="0" presId="urn:microsoft.com/office/officeart/2018/2/layout/IconVerticalSolidList"/>
    <dgm:cxn modelId="{D87E2450-C24E-42DA-8FA1-C829F0C16CE3}" type="presParOf" srcId="{B0FA1B01-14BF-43C7-BDFB-2EEBBD0D4124}" destId="{CE97F4C0-89EB-437E-98C2-1661193AF0E6}" srcOrd="3" destOrd="0" presId="urn:microsoft.com/office/officeart/2018/2/layout/IconVerticalSolidList"/>
    <dgm:cxn modelId="{1E1EFF56-9865-473B-BF36-225E2A84C43D}" type="presParOf" srcId="{298D61E0-8C9D-4AF3-9FED-D0E58272AD08}" destId="{878D9BBD-1F96-4A35-A08E-15AC0197BC44}" srcOrd="1" destOrd="0" presId="urn:microsoft.com/office/officeart/2018/2/layout/IconVerticalSolidList"/>
    <dgm:cxn modelId="{EE610290-76F5-4686-8F4C-D8889E809393}" type="presParOf" srcId="{298D61E0-8C9D-4AF3-9FED-D0E58272AD08}" destId="{92DAA92D-DA44-4454-A9A3-31B4257585F6}" srcOrd="2" destOrd="0" presId="urn:microsoft.com/office/officeart/2018/2/layout/IconVerticalSolidList"/>
    <dgm:cxn modelId="{157BBE6C-E72E-4119-A0F1-C40819E19729}" type="presParOf" srcId="{92DAA92D-DA44-4454-A9A3-31B4257585F6}" destId="{764790B7-7615-41BB-876E-DEA591E020F7}" srcOrd="0" destOrd="0" presId="urn:microsoft.com/office/officeart/2018/2/layout/IconVerticalSolidList"/>
    <dgm:cxn modelId="{F5C10E01-BDAB-41CD-9839-2377DB57F296}" type="presParOf" srcId="{92DAA92D-DA44-4454-A9A3-31B4257585F6}" destId="{E210516F-EB18-4092-9DC1-CE3DC2B10287}" srcOrd="1" destOrd="0" presId="urn:microsoft.com/office/officeart/2018/2/layout/IconVerticalSolidList"/>
    <dgm:cxn modelId="{29F088FF-C735-4B9D-8D6F-179D21103726}" type="presParOf" srcId="{92DAA92D-DA44-4454-A9A3-31B4257585F6}" destId="{B1A55466-A77B-47DD-B861-93A5EB6D0880}" srcOrd="2" destOrd="0" presId="urn:microsoft.com/office/officeart/2018/2/layout/IconVerticalSolidList"/>
    <dgm:cxn modelId="{24B8AA0C-03D5-451D-86B3-0E539BACF22C}" type="presParOf" srcId="{92DAA92D-DA44-4454-A9A3-31B4257585F6}" destId="{9501542B-A12D-4C77-9F0D-DB14F3C6E772}" srcOrd="3" destOrd="0" presId="urn:microsoft.com/office/officeart/2018/2/layout/IconVerticalSolidList"/>
    <dgm:cxn modelId="{8BECE047-16AA-4600-9737-205C63835936}" type="presParOf" srcId="{298D61E0-8C9D-4AF3-9FED-D0E58272AD08}" destId="{D66A6CB9-F8C6-45A7-B4CE-CE914FDF4D04}" srcOrd="3" destOrd="0" presId="urn:microsoft.com/office/officeart/2018/2/layout/IconVerticalSolidList"/>
    <dgm:cxn modelId="{21F6F8DB-933A-4828-937D-5BAF26B222E1}" type="presParOf" srcId="{298D61E0-8C9D-4AF3-9FED-D0E58272AD08}" destId="{777B94DD-A7F1-4DE0-B078-B8DB57D373B3}" srcOrd="4" destOrd="0" presId="urn:microsoft.com/office/officeart/2018/2/layout/IconVerticalSolidList"/>
    <dgm:cxn modelId="{4AD87B20-0C31-47C8-B839-987979698430}" type="presParOf" srcId="{777B94DD-A7F1-4DE0-B078-B8DB57D373B3}" destId="{14003FE3-6743-4019-B983-98D6F6888A05}" srcOrd="0" destOrd="0" presId="urn:microsoft.com/office/officeart/2018/2/layout/IconVerticalSolidList"/>
    <dgm:cxn modelId="{AF3608B9-2850-418E-A95B-28972700E226}" type="presParOf" srcId="{777B94DD-A7F1-4DE0-B078-B8DB57D373B3}" destId="{2E726AF4-5612-4542-86FF-7E2C149DE7A8}" srcOrd="1" destOrd="0" presId="urn:microsoft.com/office/officeart/2018/2/layout/IconVerticalSolidList"/>
    <dgm:cxn modelId="{5EF992C6-0D32-477D-A7D7-00D536EC6600}" type="presParOf" srcId="{777B94DD-A7F1-4DE0-B078-B8DB57D373B3}" destId="{6CCB431E-F631-4265-AB30-49B4D6A5A386}" srcOrd="2" destOrd="0" presId="urn:microsoft.com/office/officeart/2018/2/layout/IconVerticalSolidList"/>
    <dgm:cxn modelId="{F6E273C9-8B63-48CD-8507-6F3A83C4848C}" type="presParOf" srcId="{777B94DD-A7F1-4DE0-B078-B8DB57D373B3}" destId="{33AEC64A-2A5B-47BD-B456-41EEB0ABF6FA}" srcOrd="3" destOrd="0" presId="urn:microsoft.com/office/officeart/2018/2/layout/IconVerticalSolidList"/>
    <dgm:cxn modelId="{FA93E11D-B85A-4763-A9C5-7E16402E7888}" type="presParOf" srcId="{298D61E0-8C9D-4AF3-9FED-D0E58272AD08}" destId="{F49E73C2-41D4-42C5-ADA2-FAFCADD47993}" srcOrd="5" destOrd="0" presId="urn:microsoft.com/office/officeart/2018/2/layout/IconVerticalSolidList"/>
    <dgm:cxn modelId="{5A2385E9-5950-47FC-86DD-0BAC68D86ACB}" type="presParOf" srcId="{298D61E0-8C9D-4AF3-9FED-D0E58272AD08}" destId="{E8C112B6-4AC3-4422-9A7E-CBAD0E1A867C}" srcOrd="6" destOrd="0" presId="urn:microsoft.com/office/officeart/2018/2/layout/IconVerticalSolidList"/>
    <dgm:cxn modelId="{4F1F24BD-979F-4F03-9E8C-F51DFD5AD74B}" type="presParOf" srcId="{E8C112B6-4AC3-4422-9A7E-CBAD0E1A867C}" destId="{D5909F19-5568-4F92-BF8E-CDD3C3EE0AF5}" srcOrd="0" destOrd="0" presId="urn:microsoft.com/office/officeart/2018/2/layout/IconVerticalSolidList"/>
    <dgm:cxn modelId="{D20470C3-A6CF-46FB-96E3-35FB5FBB56C2}" type="presParOf" srcId="{E8C112B6-4AC3-4422-9A7E-CBAD0E1A867C}" destId="{30E6C625-58C0-4B48-8B97-CC9B2EEA5CB5}" srcOrd="1" destOrd="0" presId="urn:microsoft.com/office/officeart/2018/2/layout/IconVerticalSolidList"/>
    <dgm:cxn modelId="{F9C13591-F6E0-4F7B-8E14-AF4BA82CBD55}" type="presParOf" srcId="{E8C112B6-4AC3-4422-9A7E-CBAD0E1A867C}" destId="{E3CAE80A-9DE8-4F3D-9999-FF8FE282FACF}" srcOrd="2" destOrd="0" presId="urn:microsoft.com/office/officeart/2018/2/layout/IconVerticalSolidList"/>
    <dgm:cxn modelId="{9D31CEB4-038F-4447-B79C-7A9DB4EA0F0D}" type="presParOf" srcId="{E8C112B6-4AC3-4422-9A7E-CBAD0E1A867C}" destId="{B0EFBFE3-23DE-4E25-988A-65E8F3B3192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516285-6FEB-4DF0-9D63-351741B42B2D}" type="doc">
      <dgm:prSet loTypeId="urn:microsoft.com/office/officeart/2005/8/layout/chevron1" loCatId="process" qsTypeId="urn:microsoft.com/office/officeart/2005/8/quickstyle/simple1" qsCatId="simple" csTypeId="urn:microsoft.com/office/officeart/2005/8/colors/accent1_2" csCatId="accent1" phldr="1"/>
      <dgm:spPr/>
    </dgm:pt>
    <dgm:pt modelId="{2E5ACDFE-95B2-4F52-857E-1D539716FA27}">
      <dgm:prSet phldrT="[Text]"/>
      <dgm:spPr>
        <a:solidFill>
          <a:srgbClr val="FF0000"/>
        </a:solidFill>
      </dgm:spPr>
      <dgm:t>
        <a:bodyPr/>
        <a:lstStyle/>
        <a:p>
          <a:r>
            <a:rPr lang="en-GB" dirty="0">
              <a:solidFill>
                <a:schemeClr val="tx1"/>
              </a:solidFill>
            </a:rPr>
            <a:t>Specification</a:t>
          </a:r>
          <a:endParaRPr lang="en-IE" dirty="0">
            <a:solidFill>
              <a:schemeClr val="tx1"/>
            </a:solidFill>
          </a:endParaRPr>
        </a:p>
      </dgm:t>
    </dgm:pt>
    <dgm:pt modelId="{286F5960-46CF-4F30-BF83-692538A85BB4}" type="parTrans" cxnId="{D2D8A735-12C3-4535-9B98-FBDE2B0AE5C9}">
      <dgm:prSet/>
      <dgm:spPr/>
      <dgm:t>
        <a:bodyPr/>
        <a:lstStyle/>
        <a:p>
          <a:endParaRPr lang="en-IE"/>
        </a:p>
      </dgm:t>
    </dgm:pt>
    <dgm:pt modelId="{A3E5E89D-31D7-4F3E-B1A4-F87A38848249}" type="sibTrans" cxnId="{D2D8A735-12C3-4535-9B98-FBDE2B0AE5C9}">
      <dgm:prSet/>
      <dgm:spPr/>
      <dgm:t>
        <a:bodyPr/>
        <a:lstStyle/>
        <a:p>
          <a:endParaRPr lang="en-IE"/>
        </a:p>
      </dgm:t>
    </dgm:pt>
    <dgm:pt modelId="{4336A538-8D9E-452D-86EF-62472E3F9E64}">
      <dgm:prSet phldrT="[Text]"/>
      <dgm:spPr>
        <a:solidFill>
          <a:srgbClr val="FFC000"/>
        </a:solidFill>
      </dgm:spPr>
      <dgm:t>
        <a:bodyPr/>
        <a:lstStyle/>
        <a:p>
          <a:r>
            <a:rPr lang="en-GB" dirty="0">
              <a:solidFill>
                <a:schemeClr val="tx1"/>
              </a:solidFill>
            </a:rPr>
            <a:t>Development</a:t>
          </a:r>
          <a:endParaRPr lang="en-IE" dirty="0">
            <a:solidFill>
              <a:schemeClr val="tx1"/>
            </a:solidFill>
          </a:endParaRPr>
        </a:p>
      </dgm:t>
    </dgm:pt>
    <dgm:pt modelId="{CDF99084-7698-44DE-BFBF-2A649C93D613}" type="parTrans" cxnId="{1B19B159-DD0A-4BF5-BAED-44CBE4677946}">
      <dgm:prSet/>
      <dgm:spPr/>
      <dgm:t>
        <a:bodyPr/>
        <a:lstStyle/>
        <a:p>
          <a:endParaRPr lang="en-IE"/>
        </a:p>
      </dgm:t>
    </dgm:pt>
    <dgm:pt modelId="{4BDC1A8C-8627-4542-A9A4-3755177AF69C}" type="sibTrans" cxnId="{1B19B159-DD0A-4BF5-BAED-44CBE4677946}">
      <dgm:prSet/>
      <dgm:spPr/>
      <dgm:t>
        <a:bodyPr/>
        <a:lstStyle/>
        <a:p>
          <a:endParaRPr lang="en-IE"/>
        </a:p>
      </dgm:t>
    </dgm:pt>
    <dgm:pt modelId="{D6FB8607-6754-4C6D-93BB-263CEE324BEE}">
      <dgm:prSet phldrT="[Text]"/>
      <dgm:spPr>
        <a:solidFill>
          <a:schemeClr val="tx2">
            <a:lumMod val="50000"/>
            <a:lumOff val="50000"/>
          </a:schemeClr>
        </a:solidFill>
      </dgm:spPr>
      <dgm:t>
        <a:bodyPr/>
        <a:lstStyle/>
        <a:p>
          <a:r>
            <a:rPr lang="en-GB" dirty="0"/>
            <a:t>Validation</a:t>
          </a:r>
          <a:endParaRPr lang="en-IE" dirty="0"/>
        </a:p>
      </dgm:t>
    </dgm:pt>
    <dgm:pt modelId="{160B56D7-4D8C-49C5-8695-FB40455A3D6D}" type="parTrans" cxnId="{276CCA13-328D-487F-A141-9CC40C3FBA65}">
      <dgm:prSet/>
      <dgm:spPr/>
      <dgm:t>
        <a:bodyPr/>
        <a:lstStyle/>
        <a:p>
          <a:endParaRPr lang="en-IE"/>
        </a:p>
      </dgm:t>
    </dgm:pt>
    <dgm:pt modelId="{E5613E10-E96B-4537-AC1A-DCB1048862F3}" type="sibTrans" cxnId="{276CCA13-328D-487F-A141-9CC40C3FBA65}">
      <dgm:prSet/>
      <dgm:spPr/>
      <dgm:t>
        <a:bodyPr/>
        <a:lstStyle/>
        <a:p>
          <a:endParaRPr lang="en-IE"/>
        </a:p>
      </dgm:t>
    </dgm:pt>
    <dgm:pt modelId="{3860812C-B1D0-4DA2-B91E-CFCDAEAFA5DA}">
      <dgm:prSet phldrT="[Text]"/>
      <dgm:spPr>
        <a:solidFill>
          <a:schemeClr val="accent3">
            <a:lumMod val="40000"/>
            <a:lumOff val="60000"/>
          </a:schemeClr>
        </a:solidFill>
      </dgm:spPr>
      <dgm:t>
        <a:bodyPr/>
        <a:lstStyle/>
        <a:p>
          <a:r>
            <a:rPr lang="en-GB" dirty="0">
              <a:solidFill>
                <a:schemeClr val="tx1"/>
              </a:solidFill>
            </a:rPr>
            <a:t>Delivery</a:t>
          </a:r>
          <a:endParaRPr lang="en-IE" dirty="0">
            <a:solidFill>
              <a:schemeClr val="tx1"/>
            </a:solidFill>
          </a:endParaRPr>
        </a:p>
      </dgm:t>
    </dgm:pt>
    <dgm:pt modelId="{32B7B01F-9C1B-4355-8660-8BB9B016D499}" type="parTrans" cxnId="{ABF1209B-2BCB-4C46-BEA1-2F7ED1C896C2}">
      <dgm:prSet/>
      <dgm:spPr/>
      <dgm:t>
        <a:bodyPr/>
        <a:lstStyle/>
        <a:p>
          <a:endParaRPr lang="en-IE"/>
        </a:p>
      </dgm:t>
    </dgm:pt>
    <dgm:pt modelId="{4F8B2160-746B-48E5-AB82-0408C67092B9}" type="sibTrans" cxnId="{ABF1209B-2BCB-4C46-BEA1-2F7ED1C896C2}">
      <dgm:prSet/>
      <dgm:spPr/>
      <dgm:t>
        <a:bodyPr/>
        <a:lstStyle/>
        <a:p>
          <a:endParaRPr lang="en-IE"/>
        </a:p>
      </dgm:t>
    </dgm:pt>
    <dgm:pt modelId="{524378F6-39FB-4195-8BCA-9D26402497CD}">
      <dgm:prSet phldrT="[Text]"/>
      <dgm:spPr>
        <a:solidFill>
          <a:srgbClr val="7030A0"/>
        </a:solidFill>
      </dgm:spPr>
      <dgm:t>
        <a:bodyPr/>
        <a:lstStyle/>
        <a:p>
          <a:r>
            <a:rPr lang="en-GB" dirty="0"/>
            <a:t>Evolution</a:t>
          </a:r>
          <a:endParaRPr lang="en-IE" dirty="0"/>
        </a:p>
      </dgm:t>
    </dgm:pt>
    <dgm:pt modelId="{97D07D05-597F-40CA-879D-450A290E49DA}" type="parTrans" cxnId="{CC604F6C-CFF8-4BEC-8FEA-926CC6533939}">
      <dgm:prSet/>
      <dgm:spPr/>
      <dgm:t>
        <a:bodyPr/>
        <a:lstStyle/>
        <a:p>
          <a:endParaRPr lang="en-IE"/>
        </a:p>
      </dgm:t>
    </dgm:pt>
    <dgm:pt modelId="{B787E16C-6EAF-4A30-990D-6B00101451F3}" type="sibTrans" cxnId="{CC604F6C-CFF8-4BEC-8FEA-926CC6533939}">
      <dgm:prSet/>
      <dgm:spPr/>
      <dgm:t>
        <a:bodyPr/>
        <a:lstStyle/>
        <a:p>
          <a:endParaRPr lang="en-IE"/>
        </a:p>
      </dgm:t>
    </dgm:pt>
    <dgm:pt modelId="{9C913A4B-E1EE-4EB1-BBEE-88487B975DDB}">
      <dgm:prSet phldrT="[Text]"/>
      <dgm:spPr/>
      <dgm:t>
        <a:bodyPr/>
        <a:lstStyle/>
        <a:p>
          <a:r>
            <a:rPr lang="en-GB" dirty="0"/>
            <a:t>Requirements gathering</a:t>
          </a:r>
          <a:endParaRPr lang="en-IE" dirty="0"/>
        </a:p>
      </dgm:t>
    </dgm:pt>
    <dgm:pt modelId="{FD88204F-2C8A-499D-B444-4B481975B38A}" type="parTrans" cxnId="{41B63245-CE80-4C9C-978B-E20999920BB1}">
      <dgm:prSet/>
      <dgm:spPr/>
      <dgm:t>
        <a:bodyPr/>
        <a:lstStyle/>
        <a:p>
          <a:endParaRPr lang="en-IE"/>
        </a:p>
      </dgm:t>
    </dgm:pt>
    <dgm:pt modelId="{F9F63EC9-72DA-4EFD-B090-F2DF97EFD9CF}" type="sibTrans" cxnId="{41B63245-CE80-4C9C-978B-E20999920BB1}">
      <dgm:prSet/>
      <dgm:spPr/>
      <dgm:t>
        <a:bodyPr/>
        <a:lstStyle/>
        <a:p>
          <a:endParaRPr lang="en-IE"/>
        </a:p>
      </dgm:t>
    </dgm:pt>
    <dgm:pt modelId="{F4DB2504-DA89-4D20-9EBA-90F5506B0107}">
      <dgm:prSet phldrT="[Text]"/>
      <dgm:spPr/>
      <dgm:t>
        <a:bodyPr/>
        <a:lstStyle/>
        <a:p>
          <a:r>
            <a:rPr lang="en-GB" dirty="0"/>
            <a:t>Architecture definition</a:t>
          </a:r>
          <a:endParaRPr lang="en-IE" dirty="0"/>
        </a:p>
      </dgm:t>
    </dgm:pt>
    <dgm:pt modelId="{99B21342-7CF2-48A7-8998-0DBEDAC5EC2A}" type="parTrans" cxnId="{BEFA3855-DF36-4435-9BAF-AB14CA7A5CCC}">
      <dgm:prSet/>
      <dgm:spPr/>
      <dgm:t>
        <a:bodyPr/>
        <a:lstStyle/>
        <a:p>
          <a:endParaRPr lang="en-IE"/>
        </a:p>
      </dgm:t>
    </dgm:pt>
    <dgm:pt modelId="{88D9AC77-57BA-4D6D-B365-D5CA26472538}" type="sibTrans" cxnId="{BEFA3855-DF36-4435-9BAF-AB14CA7A5CCC}">
      <dgm:prSet/>
      <dgm:spPr/>
      <dgm:t>
        <a:bodyPr/>
        <a:lstStyle/>
        <a:p>
          <a:endParaRPr lang="en-IE"/>
        </a:p>
      </dgm:t>
    </dgm:pt>
    <dgm:pt modelId="{43B3FE16-4217-4A2B-9E98-BF244EDB5961}">
      <dgm:prSet phldrT="[Text]"/>
      <dgm:spPr/>
      <dgm:t>
        <a:bodyPr/>
        <a:lstStyle/>
        <a:p>
          <a:r>
            <a:rPr lang="en-GB" dirty="0"/>
            <a:t>Design</a:t>
          </a:r>
          <a:endParaRPr lang="en-IE" dirty="0"/>
        </a:p>
      </dgm:t>
    </dgm:pt>
    <dgm:pt modelId="{02C6A401-44E5-4C6D-9BC4-0FBE4D385C52}" type="parTrans" cxnId="{8890F55F-69C3-4530-A9A2-F09658B4052D}">
      <dgm:prSet/>
      <dgm:spPr/>
      <dgm:t>
        <a:bodyPr/>
        <a:lstStyle/>
        <a:p>
          <a:endParaRPr lang="en-IE"/>
        </a:p>
      </dgm:t>
    </dgm:pt>
    <dgm:pt modelId="{D1F4A659-5615-493D-9CA5-0102CDA1EFE2}" type="sibTrans" cxnId="{8890F55F-69C3-4530-A9A2-F09658B4052D}">
      <dgm:prSet/>
      <dgm:spPr/>
      <dgm:t>
        <a:bodyPr/>
        <a:lstStyle/>
        <a:p>
          <a:endParaRPr lang="en-IE"/>
        </a:p>
      </dgm:t>
    </dgm:pt>
    <dgm:pt modelId="{20DFFD34-E5B0-4079-8129-5018EB56ED4D}">
      <dgm:prSet phldrT="[Text]"/>
      <dgm:spPr/>
      <dgm:t>
        <a:bodyPr/>
        <a:lstStyle/>
        <a:p>
          <a:r>
            <a:rPr lang="en-GB" dirty="0"/>
            <a:t>Code</a:t>
          </a:r>
          <a:endParaRPr lang="en-IE" dirty="0"/>
        </a:p>
      </dgm:t>
    </dgm:pt>
    <dgm:pt modelId="{0EF17EFA-5241-4C83-846D-75BC30114DE4}" type="parTrans" cxnId="{1331248D-086E-4BFF-80CE-A2ECC26982E7}">
      <dgm:prSet/>
      <dgm:spPr/>
      <dgm:t>
        <a:bodyPr/>
        <a:lstStyle/>
        <a:p>
          <a:endParaRPr lang="en-IE"/>
        </a:p>
      </dgm:t>
    </dgm:pt>
    <dgm:pt modelId="{6AF4775B-1B2A-4425-8C9E-9772502200D6}" type="sibTrans" cxnId="{1331248D-086E-4BFF-80CE-A2ECC26982E7}">
      <dgm:prSet/>
      <dgm:spPr/>
      <dgm:t>
        <a:bodyPr/>
        <a:lstStyle/>
        <a:p>
          <a:endParaRPr lang="en-IE"/>
        </a:p>
      </dgm:t>
    </dgm:pt>
    <dgm:pt modelId="{107EFC14-92B8-4A52-9E75-4D4126262AF3}">
      <dgm:prSet phldrT="[Text]"/>
      <dgm:spPr/>
      <dgm:t>
        <a:bodyPr/>
        <a:lstStyle/>
        <a:p>
          <a:endParaRPr lang="en-IE" dirty="0"/>
        </a:p>
      </dgm:t>
    </dgm:pt>
    <dgm:pt modelId="{A31116CC-9AE4-41D1-9FB8-BBDC7F9F6A68}" type="parTrans" cxnId="{A14BEC7A-400F-46E3-929C-A999AAB6D252}">
      <dgm:prSet/>
      <dgm:spPr/>
      <dgm:t>
        <a:bodyPr/>
        <a:lstStyle/>
        <a:p>
          <a:endParaRPr lang="en-IE"/>
        </a:p>
      </dgm:t>
    </dgm:pt>
    <dgm:pt modelId="{5243D9E4-1DF7-4FA9-9C0D-A0467EC122CE}" type="sibTrans" cxnId="{A14BEC7A-400F-46E3-929C-A999AAB6D252}">
      <dgm:prSet/>
      <dgm:spPr/>
      <dgm:t>
        <a:bodyPr/>
        <a:lstStyle/>
        <a:p>
          <a:endParaRPr lang="en-IE"/>
        </a:p>
      </dgm:t>
    </dgm:pt>
    <dgm:pt modelId="{1312CDA7-6AA9-4038-A476-92023950FC42}">
      <dgm:prSet phldrT="[Text]"/>
      <dgm:spPr/>
      <dgm:t>
        <a:bodyPr/>
        <a:lstStyle/>
        <a:p>
          <a:r>
            <a:rPr lang="en-GB" dirty="0"/>
            <a:t>Test</a:t>
          </a:r>
          <a:endParaRPr lang="en-IE" dirty="0"/>
        </a:p>
      </dgm:t>
    </dgm:pt>
    <dgm:pt modelId="{9E1878DC-C8AD-4C59-938C-417C6114F11C}" type="parTrans" cxnId="{F6610218-C38F-4011-8501-36B932DE1290}">
      <dgm:prSet/>
      <dgm:spPr/>
      <dgm:t>
        <a:bodyPr/>
        <a:lstStyle/>
        <a:p>
          <a:endParaRPr lang="en-IE"/>
        </a:p>
      </dgm:t>
    </dgm:pt>
    <dgm:pt modelId="{9E5B43C0-A791-43D0-8AC3-7DB113D16E4C}" type="sibTrans" cxnId="{F6610218-C38F-4011-8501-36B932DE1290}">
      <dgm:prSet/>
      <dgm:spPr/>
      <dgm:t>
        <a:bodyPr/>
        <a:lstStyle/>
        <a:p>
          <a:endParaRPr lang="en-IE"/>
        </a:p>
      </dgm:t>
    </dgm:pt>
    <dgm:pt modelId="{90EAE6D3-A271-4E1E-80C3-556182DDB072}">
      <dgm:prSet phldrT="[Text]"/>
      <dgm:spPr/>
      <dgm:t>
        <a:bodyPr/>
        <a:lstStyle/>
        <a:p>
          <a:endParaRPr lang="en-IE" dirty="0"/>
        </a:p>
      </dgm:t>
    </dgm:pt>
    <dgm:pt modelId="{866AB41E-9758-456D-97C3-3A5EBCE7F988}" type="parTrans" cxnId="{EF94281A-4805-4BD1-BE02-C4D867738823}">
      <dgm:prSet/>
      <dgm:spPr/>
      <dgm:t>
        <a:bodyPr/>
        <a:lstStyle/>
        <a:p>
          <a:endParaRPr lang="en-IE"/>
        </a:p>
      </dgm:t>
    </dgm:pt>
    <dgm:pt modelId="{FE063057-803D-4918-8486-90351E8E3011}" type="sibTrans" cxnId="{EF94281A-4805-4BD1-BE02-C4D867738823}">
      <dgm:prSet/>
      <dgm:spPr/>
      <dgm:t>
        <a:bodyPr/>
        <a:lstStyle/>
        <a:p>
          <a:endParaRPr lang="en-IE"/>
        </a:p>
      </dgm:t>
    </dgm:pt>
    <dgm:pt modelId="{2894E27A-B415-4E8B-B9D1-4FCFAE494F66}">
      <dgm:prSet phldrT="[Text]"/>
      <dgm:spPr/>
      <dgm:t>
        <a:bodyPr/>
        <a:lstStyle/>
        <a:p>
          <a:r>
            <a:rPr lang="en-GB" dirty="0"/>
            <a:t>Deploy</a:t>
          </a:r>
          <a:endParaRPr lang="en-IE" dirty="0"/>
        </a:p>
      </dgm:t>
    </dgm:pt>
    <dgm:pt modelId="{A8346B1F-08C6-4C0A-ABB2-D39094FE2F87}" type="parTrans" cxnId="{47B276E2-ADF4-4C2C-9880-992AACF50BFD}">
      <dgm:prSet/>
      <dgm:spPr/>
      <dgm:t>
        <a:bodyPr/>
        <a:lstStyle/>
        <a:p>
          <a:endParaRPr lang="en-IE"/>
        </a:p>
      </dgm:t>
    </dgm:pt>
    <dgm:pt modelId="{31CB6DB3-1B84-44ED-90F5-4B3D2AA4EBF0}" type="sibTrans" cxnId="{47B276E2-ADF4-4C2C-9880-992AACF50BFD}">
      <dgm:prSet/>
      <dgm:spPr/>
      <dgm:t>
        <a:bodyPr/>
        <a:lstStyle/>
        <a:p>
          <a:endParaRPr lang="en-IE"/>
        </a:p>
      </dgm:t>
    </dgm:pt>
    <dgm:pt modelId="{E0639EA2-4ACD-4722-8AE4-F84635609BBD}">
      <dgm:prSet phldrT="[Text]"/>
      <dgm:spPr/>
      <dgm:t>
        <a:bodyPr/>
        <a:lstStyle/>
        <a:p>
          <a:r>
            <a:rPr lang="en-GB" dirty="0"/>
            <a:t>Release</a:t>
          </a:r>
          <a:endParaRPr lang="en-IE" dirty="0"/>
        </a:p>
      </dgm:t>
    </dgm:pt>
    <dgm:pt modelId="{043BF2BF-0769-4986-8671-8A225E8A8CB4}" type="parTrans" cxnId="{D9BEBE1C-8AD3-4B32-B857-98D30BC18A9B}">
      <dgm:prSet/>
      <dgm:spPr/>
      <dgm:t>
        <a:bodyPr/>
        <a:lstStyle/>
        <a:p>
          <a:endParaRPr lang="en-IE"/>
        </a:p>
      </dgm:t>
    </dgm:pt>
    <dgm:pt modelId="{4344C3A0-D323-46D3-920D-6FDCF209D51F}" type="sibTrans" cxnId="{D9BEBE1C-8AD3-4B32-B857-98D30BC18A9B}">
      <dgm:prSet/>
      <dgm:spPr/>
      <dgm:t>
        <a:bodyPr/>
        <a:lstStyle/>
        <a:p>
          <a:endParaRPr lang="en-IE"/>
        </a:p>
      </dgm:t>
    </dgm:pt>
    <dgm:pt modelId="{6380ABAD-7C01-4072-BD53-2E04DDAFF9BA}">
      <dgm:prSet phldrT="[Text]"/>
      <dgm:spPr/>
      <dgm:t>
        <a:bodyPr/>
        <a:lstStyle/>
        <a:p>
          <a:endParaRPr lang="en-IE" dirty="0"/>
        </a:p>
      </dgm:t>
    </dgm:pt>
    <dgm:pt modelId="{059D839A-54BC-4BC5-9173-A0BE31BDE503}" type="parTrans" cxnId="{B6606FF4-A099-48A5-90DF-5793BE86E8F2}">
      <dgm:prSet/>
      <dgm:spPr/>
      <dgm:t>
        <a:bodyPr/>
        <a:lstStyle/>
        <a:p>
          <a:endParaRPr lang="en-IE"/>
        </a:p>
      </dgm:t>
    </dgm:pt>
    <dgm:pt modelId="{242E7049-5039-485D-B0F4-5B1AF3C3EDAC}" type="sibTrans" cxnId="{B6606FF4-A099-48A5-90DF-5793BE86E8F2}">
      <dgm:prSet/>
      <dgm:spPr/>
      <dgm:t>
        <a:bodyPr/>
        <a:lstStyle/>
        <a:p>
          <a:endParaRPr lang="en-IE"/>
        </a:p>
      </dgm:t>
    </dgm:pt>
    <dgm:pt modelId="{6F3A41E4-F1A7-4585-A2D1-37D5747D64F7}">
      <dgm:prSet phldrT="[Text]"/>
      <dgm:spPr/>
      <dgm:t>
        <a:bodyPr/>
        <a:lstStyle/>
        <a:p>
          <a:r>
            <a:rPr lang="en-GB" dirty="0"/>
            <a:t>Maintain</a:t>
          </a:r>
          <a:endParaRPr lang="en-IE" dirty="0"/>
        </a:p>
      </dgm:t>
    </dgm:pt>
    <dgm:pt modelId="{AE761819-F022-4809-82B2-83EBD0FC36B9}" type="parTrans" cxnId="{044E5528-C876-4514-B78D-CF858736DD31}">
      <dgm:prSet/>
      <dgm:spPr/>
      <dgm:t>
        <a:bodyPr/>
        <a:lstStyle/>
        <a:p>
          <a:endParaRPr lang="en-IE"/>
        </a:p>
      </dgm:t>
    </dgm:pt>
    <dgm:pt modelId="{78E0EC4D-FB36-41CB-B5DF-FEB050F4DA42}" type="sibTrans" cxnId="{044E5528-C876-4514-B78D-CF858736DD31}">
      <dgm:prSet/>
      <dgm:spPr/>
      <dgm:t>
        <a:bodyPr/>
        <a:lstStyle/>
        <a:p>
          <a:endParaRPr lang="en-IE"/>
        </a:p>
      </dgm:t>
    </dgm:pt>
    <dgm:pt modelId="{98A1396A-6F9F-4F0A-9EAA-5D654C99B164}">
      <dgm:prSet phldrT="[Text]"/>
      <dgm:spPr/>
      <dgm:t>
        <a:bodyPr/>
        <a:lstStyle/>
        <a:p>
          <a:r>
            <a:rPr lang="en-GB" dirty="0"/>
            <a:t>Update</a:t>
          </a:r>
          <a:endParaRPr lang="en-IE" dirty="0"/>
        </a:p>
      </dgm:t>
    </dgm:pt>
    <dgm:pt modelId="{27FBB22A-05A2-47B4-97B3-87EC05813F49}" type="parTrans" cxnId="{7B638F11-25EF-4EBE-8C14-C20666B273F6}">
      <dgm:prSet/>
      <dgm:spPr/>
      <dgm:t>
        <a:bodyPr/>
        <a:lstStyle/>
        <a:p>
          <a:endParaRPr lang="en-IE"/>
        </a:p>
      </dgm:t>
    </dgm:pt>
    <dgm:pt modelId="{1373FED8-9B1C-4120-9D71-352B4391738D}" type="sibTrans" cxnId="{7B638F11-25EF-4EBE-8C14-C20666B273F6}">
      <dgm:prSet/>
      <dgm:spPr/>
      <dgm:t>
        <a:bodyPr/>
        <a:lstStyle/>
        <a:p>
          <a:endParaRPr lang="en-IE"/>
        </a:p>
      </dgm:t>
    </dgm:pt>
    <dgm:pt modelId="{BD2C874D-9580-43CC-9E4A-BD24D527939E}">
      <dgm:prSet phldrT="[Text]"/>
      <dgm:spPr/>
      <dgm:t>
        <a:bodyPr/>
        <a:lstStyle/>
        <a:p>
          <a:r>
            <a:rPr lang="en-GB" dirty="0"/>
            <a:t>Enhance</a:t>
          </a:r>
        </a:p>
        <a:p>
          <a:endParaRPr lang="en-IE" dirty="0"/>
        </a:p>
      </dgm:t>
    </dgm:pt>
    <dgm:pt modelId="{489561D8-7051-461D-920E-A6A97EE4BB28}" type="parTrans" cxnId="{45D42760-9051-4ABC-9BAB-7DCE283BFBDF}">
      <dgm:prSet/>
      <dgm:spPr/>
      <dgm:t>
        <a:bodyPr/>
        <a:lstStyle/>
        <a:p>
          <a:endParaRPr lang="en-IE"/>
        </a:p>
      </dgm:t>
    </dgm:pt>
    <dgm:pt modelId="{BC3E3C87-6046-43C6-8D2A-8038D481DB26}" type="sibTrans" cxnId="{45D42760-9051-4ABC-9BAB-7DCE283BFBDF}">
      <dgm:prSet/>
      <dgm:spPr/>
      <dgm:t>
        <a:bodyPr/>
        <a:lstStyle/>
        <a:p>
          <a:endParaRPr lang="en-IE"/>
        </a:p>
      </dgm:t>
    </dgm:pt>
    <dgm:pt modelId="{A117B4F1-BA3B-4C12-B5F5-D6C29B92C8EE}" type="pres">
      <dgm:prSet presAssocID="{94516285-6FEB-4DF0-9D63-351741B42B2D}" presName="Name0" presStyleCnt="0">
        <dgm:presLayoutVars>
          <dgm:dir/>
          <dgm:animLvl val="lvl"/>
          <dgm:resizeHandles val="exact"/>
        </dgm:presLayoutVars>
      </dgm:prSet>
      <dgm:spPr/>
    </dgm:pt>
    <dgm:pt modelId="{8E8C8E0D-7483-4F59-A2BF-FE1B50799875}" type="pres">
      <dgm:prSet presAssocID="{2E5ACDFE-95B2-4F52-857E-1D539716FA27}" presName="composite" presStyleCnt="0"/>
      <dgm:spPr/>
    </dgm:pt>
    <dgm:pt modelId="{E8A6F779-1E5F-4ABC-A0B4-7225AE937826}" type="pres">
      <dgm:prSet presAssocID="{2E5ACDFE-95B2-4F52-857E-1D539716FA27}" presName="parTx" presStyleLbl="node1" presStyleIdx="0" presStyleCnt="5" custLinFactNeighborY="0">
        <dgm:presLayoutVars>
          <dgm:chMax val="0"/>
          <dgm:chPref val="0"/>
          <dgm:bulletEnabled val="1"/>
        </dgm:presLayoutVars>
      </dgm:prSet>
      <dgm:spPr/>
    </dgm:pt>
    <dgm:pt modelId="{B8F01272-541F-4C85-993E-722FD157F6FA}" type="pres">
      <dgm:prSet presAssocID="{2E5ACDFE-95B2-4F52-857E-1D539716FA27}" presName="desTx" presStyleLbl="revTx" presStyleIdx="0" presStyleCnt="5">
        <dgm:presLayoutVars>
          <dgm:bulletEnabled val="1"/>
        </dgm:presLayoutVars>
      </dgm:prSet>
      <dgm:spPr/>
    </dgm:pt>
    <dgm:pt modelId="{4321B3FE-B7AE-417C-89C0-33234C920739}" type="pres">
      <dgm:prSet presAssocID="{A3E5E89D-31D7-4F3E-B1A4-F87A38848249}" presName="space" presStyleCnt="0"/>
      <dgm:spPr/>
    </dgm:pt>
    <dgm:pt modelId="{38E7CEEC-8C60-46A5-AFD0-A4CC2B113358}" type="pres">
      <dgm:prSet presAssocID="{4336A538-8D9E-452D-86EF-62472E3F9E64}" presName="composite" presStyleCnt="0"/>
      <dgm:spPr/>
    </dgm:pt>
    <dgm:pt modelId="{7303940F-D4AA-436B-BEA2-B9114BF04FF5}" type="pres">
      <dgm:prSet presAssocID="{4336A538-8D9E-452D-86EF-62472E3F9E64}" presName="parTx" presStyleLbl="node1" presStyleIdx="1" presStyleCnt="5" custScaleX="172260">
        <dgm:presLayoutVars>
          <dgm:chMax val="0"/>
          <dgm:chPref val="0"/>
          <dgm:bulletEnabled val="1"/>
        </dgm:presLayoutVars>
      </dgm:prSet>
      <dgm:spPr/>
    </dgm:pt>
    <dgm:pt modelId="{2699EFA1-45AE-4299-B1A9-10279FBB1193}" type="pres">
      <dgm:prSet presAssocID="{4336A538-8D9E-452D-86EF-62472E3F9E64}" presName="desTx" presStyleLbl="revTx" presStyleIdx="1" presStyleCnt="5">
        <dgm:presLayoutVars>
          <dgm:bulletEnabled val="1"/>
        </dgm:presLayoutVars>
      </dgm:prSet>
      <dgm:spPr/>
    </dgm:pt>
    <dgm:pt modelId="{19D8A0AC-F77D-426B-99CE-4A5C0FD95C9F}" type="pres">
      <dgm:prSet presAssocID="{4BDC1A8C-8627-4542-A9A4-3755177AF69C}" presName="space" presStyleCnt="0"/>
      <dgm:spPr/>
    </dgm:pt>
    <dgm:pt modelId="{68C32C07-919B-489D-A680-46B4EE5583D1}" type="pres">
      <dgm:prSet presAssocID="{D6FB8607-6754-4C6D-93BB-263CEE324BEE}" presName="composite" presStyleCnt="0"/>
      <dgm:spPr/>
    </dgm:pt>
    <dgm:pt modelId="{CC396EDB-AED7-44D0-A3AB-0FC575A02E8A}" type="pres">
      <dgm:prSet presAssocID="{D6FB8607-6754-4C6D-93BB-263CEE324BEE}" presName="parTx" presStyleLbl="node1" presStyleIdx="2" presStyleCnt="5" custLinFactNeighborX="8017" custLinFactNeighborY="-5949">
        <dgm:presLayoutVars>
          <dgm:chMax val="0"/>
          <dgm:chPref val="0"/>
          <dgm:bulletEnabled val="1"/>
        </dgm:presLayoutVars>
      </dgm:prSet>
      <dgm:spPr/>
    </dgm:pt>
    <dgm:pt modelId="{74F47B42-6949-4CA8-9A1E-1C46B0B61AEE}" type="pres">
      <dgm:prSet presAssocID="{D6FB8607-6754-4C6D-93BB-263CEE324BEE}" presName="desTx" presStyleLbl="revTx" presStyleIdx="2" presStyleCnt="5" custScaleX="35756">
        <dgm:presLayoutVars>
          <dgm:bulletEnabled val="1"/>
        </dgm:presLayoutVars>
      </dgm:prSet>
      <dgm:spPr/>
    </dgm:pt>
    <dgm:pt modelId="{F9750E30-9B24-4C8A-A19B-F72DBB0909E5}" type="pres">
      <dgm:prSet presAssocID="{E5613E10-E96B-4537-AC1A-DCB1048862F3}" presName="space" presStyleCnt="0"/>
      <dgm:spPr/>
    </dgm:pt>
    <dgm:pt modelId="{873C0D67-8D5D-4885-94AA-55434E73E893}" type="pres">
      <dgm:prSet presAssocID="{3860812C-B1D0-4DA2-B91E-CFCDAEAFA5DA}" presName="composite" presStyleCnt="0"/>
      <dgm:spPr/>
    </dgm:pt>
    <dgm:pt modelId="{D51A65A6-7EED-4313-9479-0152595B2DB3}" type="pres">
      <dgm:prSet presAssocID="{3860812C-B1D0-4DA2-B91E-CFCDAEAFA5DA}" presName="parTx" presStyleLbl="node1" presStyleIdx="3" presStyleCnt="5" custScaleX="55719" custLinFactNeighborX="-620" custLinFactNeighborY="-5949">
        <dgm:presLayoutVars>
          <dgm:chMax val="0"/>
          <dgm:chPref val="0"/>
          <dgm:bulletEnabled val="1"/>
        </dgm:presLayoutVars>
      </dgm:prSet>
      <dgm:spPr/>
    </dgm:pt>
    <dgm:pt modelId="{D6B05E3F-7EFA-4289-B670-242137BB5CAF}" type="pres">
      <dgm:prSet presAssocID="{3860812C-B1D0-4DA2-B91E-CFCDAEAFA5DA}" presName="desTx" presStyleLbl="revTx" presStyleIdx="3" presStyleCnt="5" custScaleX="38927">
        <dgm:presLayoutVars>
          <dgm:bulletEnabled val="1"/>
        </dgm:presLayoutVars>
      </dgm:prSet>
      <dgm:spPr/>
    </dgm:pt>
    <dgm:pt modelId="{C6543FC5-10C8-47EA-AF52-0A010D1499EE}" type="pres">
      <dgm:prSet presAssocID="{4F8B2160-746B-48E5-AB82-0408C67092B9}" presName="space" presStyleCnt="0"/>
      <dgm:spPr/>
    </dgm:pt>
    <dgm:pt modelId="{823ACE94-F981-47F8-81C3-0199C7959218}" type="pres">
      <dgm:prSet presAssocID="{524378F6-39FB-4195-8BCA-9D26402497CD}" presName="composite" presStyleCnt="0"/>
      <dgm:spPr/>
    </dgm:pt>
    <dgm:pt modelId="{54BE1DC0-BBC2-4C65-B3E6-BD7EA2D4C9E0}" type="pres">
      <dgm:prSet presAssocID="{524378F6-39FB-4195-8BCA-9D26402497CD}" presName="parTx" presStyleLbl="node1" presStyleIdx="4" presStyleCnt="5" custScaleX="41966">
        <dgm:presLayoutVars>
          <dgm:chMax val="0"/>
          <dgm:chPref val="0"/>
          <dgm:bulletEnabled val="1"/>
        </dgm:presLayoutVars>
      </dgm:prSet>
      <dgm:spPr/>
    </dgm:pt>
    <dgm:pt modelId="{9605ED1A-83BF-4CA8-BA09-8C1B7B7FE740}" type="pres">
      <dgm:prSet presAssocID="{524378F6-39FB-4195-8BCA-9D26402497CD}" presName="desTx" presStyleLbl="revTx" presStyleIdx="4" presStyleCnt="5" custScaleX="41215" custLinFactNeighborX="38220" custLinFactNeighborY="783">
        <dgm:presLayoutVars>
          <dgm:bulletEnabled val="1"/>
        </dgm:presLayoutVars>
      </dgm:prSet>
      <dgm:spPr/>
    </dgm:pt>
  </dgm:ptLst>
  <dgm:cxnLst>
    <dgm:cxn modelId="{CD8D4303-6F7A-44A5-9D2B-0D50BB9141E4}" type="presOf" srcId="{6F3A41E4-F1A7-4585-A2D1-37D5747D64F7}" destId="{9605ED1A-83BF-4CA8-BA09-8C1B7B7FE740}" srcOrd="0" destOrd="0" presId="urn:microsoft.com/office/officeart/2005/8/layout/chevron1"/>
    <dgm:cxn modelId="{7B638F11-25EF-4EBE-8C14-C20666B273F6}" srcId="{524378F6-39FB-4195-8BCA-9D26402497CD}" destId="{98A1396A-6F9F-4F0A-9EAA-5D654C99B164}" srcOrd="1" destOrd="0" parTransId="{27FBB22A-05A2-47B4-97B3-87EC05813F49}" sibTransId="{1373FED8-9B1C-4120-9D71-352B4391738D}"/>
    <dgm:cxn modelId="{276CCA13-328D-487F-A141-9CC40C3FBA65}" srcId="{94516285-6FEB-4DF0-9D63-351741B42B2D}" destId="{D6FB8607-6754-4C6D-93BB-263CEE324BEE}" srcOrd="2" destOrd="0" parTransId="{160B56D7-4D8C-49C5-8695-FB40455A3D6D}" sibTransId="{E5613E10-E96B-4537-AC1A-DCB1048862F3}"/>
    <dgm:cxn modelId="{4F151C15-2C76-47B2-AA7F-B9605717977E}" type="presOf" srcId="{F4DB2504-DA89-4D20-9EBA-90F5506B0107}" destId="{2699EFA1-45AE-4299-B1A9-10279FBB1193}" srcOrd="0" destOrd="0" presId="urn:microsoft.com/office/officeart/2005/8/layout/chevron1"/>
    <dgm:cxn modelId="{F6610218-C38F-4011-8501-36B932DE1290}" srcId="{D6FB8607-6754-4C6D-93BB-263CEE324BEE}" destId="{1312CDA7-6AA9-4038-A476-92023950FC42}" srcOrd="0" destOrd="0" parTransId="{9E1878DC-C8AD-4C59-938C-417C6114F11C}" sibTransId="{9E5B43C0-A791-43D0-8AC3-7DB113D16E4C}"/>
    <dgm:cxn modelId="{EF94281A-4805-4BD1-BE02-C4D867738823}" srcId="{D6FB8607-6754-4C6D-93BB-263CEE324BEE}" destId="{90EAE6D3-A271-4E1E-80C3-556182DDB072}" srcOrd="1" destOrd="0" parTransId="{866AB41E-9758-456D-97C3-3A5EBCE7F988}" sibTransId="{FE063057-803D-4918-8486-90351E8E3011}"/>
    <dgm:cxn modelId="{D9BEBE1C-8AD3-4B32-B857-98D30BC18A9B}" srcId="{3860812C-B1D0-4DA2-B91E-CFCDAEAFA5DA}" destId="{E0639EA2-4ACD-4722-8AE4-F84635609BBD}" srcOrd="1" destOrd="0" parTransId="{043BF2BF-0769-4986-8671-8A225E8A8CB4}" sibTransId="{4344C3A0-D323-46D3-920D-6FDCF209D51F}"/>
    <dgm:cxn modelId="{044E5528-C876-4514-B78D-CF858736DD31}" srcId="{524378F6-39FB-4195-8BCA-9D26402497CD}" destId="{6F3A41E4-F1A7-4585-A2D1-37D5747D64F7}" srcOrd="0" destOrd="0" parTransId="{AE761819-F022-4809-82B2-83EBD0FC36B9}" sibTransId="{78E0EC4D-FB36-41CB-B5DF-FEB050F4DA42}"/>
    <dgm:cxn modelId="{C08DE128-12AA-4B69-A434-B698603F0EEA}" type="presOf" srcId="{4336A538-8D9E-452D-86EF-62472E3F9E64}" destId="{7303940F-D4AA-436B-BEA2-B9114BF04FF5}" srcOrd="0" destOrd="0" presId="urn:microsoft.com/office/officeart/2005/8/layout/chevron1"/>
    <dgm:cxn modelId="{6795A530-641A-4F60-B283-DCA8A7610004}" type="presOf" srcId="{20DFFD34-E5B0-4079-8129-5018EB56ED4D}" destId="{2699EFA1-45AE-4299-B1A9-10279FBB1193}" srcOrd="0" destOrd="2" presId="urn:microsoft.com/office/officeart/2005/8/layout/chevron1"/>
    <dgm:cxn modelId="{D2D8A735-12C3-4535-9B98-FBDE2B0AE5C9}" srcId="{94516285-6FEB-4DF0-9D63-351741B42B2D}" destId="{2E5ACDFE-95B2-4F52-857E-1D539716FA27}" srcOrd="0" destOrd="0" parTransId="{286F5960-46CF-4F30-BF83-692538A85BB4}" sibTransId="{A3E5E89D-31D7-4F3E-B1A4-F87A38848249}"/>
    <dgm:cxn modelId="{6A4C9B36-9B4D-4AEF-859B-FFCBB3DA7401}" type="presOf" srcId="{43B3FE16-4217-4A2B-9E98-BF244EDB5961}" destId="{2699EFA1-45AE-4299-B1A9-10279FBB1193}" srcOrd="0" destOrd="1" presId="urn:microsoft.com/office/officeart/2005/8/layout/chevron1"/>
    <dgm:cxn modelId="{FB7B8E3B-3739-4D9B-A59D-04D09134FDCA}" type="presOf" srcId="{2E5ACDFE-95B2-4F52-857E-1D539716FA27}" destId="{E8A6F779-1E5F-4ABC-A0B4-7225AE937826}" srcOrd="0" destOrd="0" presId="urn:microsoft.com/office/officeart/2005/8/layout/chevron1"/>
    <dgm:cxn modelId="{8890F55F-69C3-4530-A9A2-F09658B4052D}" srcId="{4336A538-8D9E-452D-86EF-62472E3F9E64}" destId="{43B3FE16-4217-4A2B-9E98-BF244EDB5961}" srcOrd="1" destOrd="0" parTransId="{02C6A401-44E5-4C6D-9BC4-0FBE4D385C52}" sibTransId="{D1F4A659-5615-493D-9CA5-0102CDA1EFE2}"/>
    <dgm:cxn modelId="{45D42760-9051-4ABC-9BAB-7DCE283BFBDF}" srcId="{524378F6-39FB-4195-8BCA-9D26402497CD}" destId="{BD2C874D-9580-43CC-9E4A-BD24D527939E}" srcOrd="2" destOrd="0" parTransId="{489561D8-7051-461D-920E-A6A97EE4BB28}" sibTransId="{BC3E3C87-6046-43C6-8D2A-8038D481DB26}"/>
    <dgm:cxn modelId="{41B63245-CE80-4C9C-978B-E20999920BB1}" srcId="{2E5ACDFE-95B2-4F52-857E-1D539716FA27}" destId="{9C913A4B-E1EE-4EB1-BBEE-88487B975DDB}" srcOrd="0" destOrd="0" parTransId="{FD88204F-2C8A-499D-B444-4B481975B38A}" sibTransId="{F9F63EC9-72DA-4EFD-B090-F2DF97EFD9CF}"/>
    <dgm:cxn modelId="{80802A47-3D42-4A30-975F-AECED2F02A6E}" type="presOf" srcId="{E0639EA2-4ACD-4722-8AE4-F84635609BBD}" destId="{D6B05E3F-7EFA-4289-B670-242137BB5CAF}" srcOrd="0" destOrd="1" presId="urn:microsoft.com/office/officeart/2005/8/layout/chevron1"/>
    <dgm:cxn modelId="{CC604F6C-CFF8-4BEC-8FEA-926CC6533939}" srcId="{94516285-6FEB-4DF0-9D63-351741B42B2D}" destId="{524378F6-39FB-4195-8BCA-9D26402497CD}" srcOrd="4" destOrd="0" parTransId="{97D07D05-597F-40CA-879D-450A290E49DA}" sibTransId="{B787E16C-6EAF-4A30-990D-6B00101451F3}"/>
    <dgm:cxn modelId="{ACC50275-BC2F-4781-B8A1-5463071F6B41}" type="presOf" srcId="{107EFC14-92B8-4A52-9E75-4D4126262AF3}" destId="{2699EFA1-45AE-4299-B1A9-10279FBB1193}" srcOrd="0" destOrd="3" presId="urn:microsoft.com/office/officeart/2005/8/layout/chevron1"/>
    <dgm:cxn modelId="{BEFA3855-DF36-4435-9BAF-AB14CA7A5CCC}" srcId="{4336A538-8D9E-452D-86EF-62472E3F9E64}" destId="{F4DB2504-DA89-4D20-9EBA-90F5506B0107}" srcOrd="0" destOrd="0" parTransId="{99B21342-7CF2-48A7-8998-0DBEDAC5EC2A}" sibTransId="{88D9AC77-57BA-4D6D-B365-D5CA26472538}"/>
    <dgm:cxn modelId="{33BC7955-6465-43B7-9A42-D674ECE0863A}" type="presOf" srcId="{6380ABAD-7C01-4072-BD53-2E04DDAFF9BA}" destId="{D6B05E3F-7EFA-4289-B670-242137BB5CAF}" srcOrd="0" destOrd="2" presId="urn:microsoft.com/office/officeart/2005/8/layout/chevron1"/>
    <dgm:cxn modelId="{1B19B159-DD0A-4BF5-BAED-44CBE4677946}" srcId="{94516285-6FEB-4DF0-9D63-351741B42B2D}" destId="{4336A538-8D9E-452D-86EF-62472E3F9E64}" srcOrd="1" destOrd="0" parTransId="{CDF99084-7698-44DE-BFBF-2A649C93D613}" sibTransId="{4BDC1A8C-8627-4542-A9A4-3755177AF69C}"/>
    <dgm:cxn modelId="{A14BEC7A-400F-46E3-929C-A999AAB6D252}" srcId="{4336A538-8D9E-452D-86EF-62472E3F9E64}" destId="{107EFC14-92B8-4A52-9E75-4D4126262AF3}" srcOrd="3" destOrd="0" parTransId="{A31116CC-9AE4-41D1-9FB8-BBDC7F9F6A68}" sibTransId="{5243D9E4-1DF7-4FA9-9C0D-A0467EC122CE}"/>
    <dgm:cxn modelId="{0AE33087-0A58-4BDD-9FDF-9FEC5B9A6D26}" type="presOf" srcId="{1312CDA7-6AA9-4038-A476-92023950FC42}" destId="{74F47B42-6949-4CA8-9A1E-1C46B0B61AEE}" srcOrd="0" destOrd="0" presId="urn:microsoft.com/office/officeart/2005/8/layout/chevron1"/>
    <dgm:cxn modelId="{1331248D-086E-4BFF-80CE-A2ECC26982E7}" srcId="{4336A538-8D9E-452D-86EF-62472E3F9E64}" destId="{20DFFD34-E5B0-4079-8129-5018EB56ED4D}" srcOrd="2" destOrd="0" parTransId="{0EF17EFA-5241-4C83-846D-75BC30114DE4}" sibTransId="{6AF4775B-1B2A-4425-8C9E-9772502200D6}"/>
    <dgm:cxn modelId="{ABF1209B-2BCB-4C46-BEA1-2F7ED1C896C2}" srcId="{94516285-6FEB-4DF0-9D63-351741B42B2D}" destId="{3860812C-B1D0-4DA2-B91E-CFCDAEAFA5DA}" srcOrd="3" destOrd="0" parTransId="{32B7B01F-9C1B-4355-8660-8BB9B016D499}" sibTransId="{4F8B2160-746B-48E5-AB82-0408C67092B9}"/>
    <dgm:cxn modelId="{C0CA2EB1-1B7C-4013-9B86-73A6FD557464}" type="presOf" srcId="{94516285-6FEB-4DF0-9D63-351741B42B2D}" destId="{A117B4F1-BA3B-4C12-B5F5-D6C29B92C8EE}" srcOrd="0" destOrd="0" presId="urn:microsoft.com/office/officeart/2005/8/layout/chevron1"/>
    <dgm:cxn modelId="{ECC2AEBA-26FA-4A9B-94CA-7D2482300807}" type="presOf" srcId="{524378F6-39FB-4195-8BCA-9D26402497CD}" destId="{54BE1DC0-BBC2-4C65-B3E6-BD7EA2D4C9E0}" srcOrd="0" destOrd="0" presId="urn:microsoft.com/office/officeart/2005/8/layout/chevron1"/>
    <dgm:cxn modelId="{4A34DEC3-363E-403A-A0EB-B5D2CAC1BE93}" type="presOf" srcId="{3860812C-B1D0-4DA2-B91E-CFCDAEAFA5DA}" destId="{D51A65A6-7EED-4313-9479-0152595B2DB3}" srcOrd="0" destOrd="0" presId="urn:microsoft.com/office/officeart/2005/8/layout/chevron1"/>
    <dgm:cxn modelId="{A70A09CB-12A3-4FAD-98D1-E90E04882260}" type="presOf" srcId="{9C913A4B-E1EE-4EB1-BBEE-88487B975DDB}" destId="{B8F01272-541F-4C85-993E-722FD157F6FA}" srcOrd="0" destOrd="0" presId="urn:microsoft.com/office/officeart/2005/8/layout/chevron1"/>
    <dgm:cxn modelId="{FA7ECAD8-41AD-4849-B9AB-9B07D35464CF}" type="presOf" srcId="{D6FB8607-6754-4C6D-93BB-263CEE324BEE}" destId="{CC396EDB-AED7-44D0-A3AB-0FC575A02E8A}" srcOrd="0" destOrd="0" presId="urn:microsoft.com/office/officeart/2005/8/layout/chevron1"/>
    <dgm:cxn modelId="{47B276E2-ADF4-4C2C-9880-992AACF50BFD}" srcId="{3860812C-B1D0-4DA2-B91E-CFCDAEAFA5DA}" destId="{2894E27A-B415-4E8B-B9D1-4FCFAE494F66}" srcOrd="0" destOrd="0" parTransId="{A8346B1F-08C6-4C0A-ABB2-D39094FE2F87}" sibTransId="{31CB6DB3-1B84-44ED-90F5-4B3D2AA4EBF0}"/>
    <dgm:cxn modelId="{52852CE4-598D-4262-A967-D652CECEE909}" type="presOf" srcId="{98A1396A-6F9F-4F0A-9EAA-5D654C99B164}" destId="{9605ED1A-83BF-4CA8-BA09-8C1B7B7FE740}" srcOrd="0" destOrd="1" presId="urn:microsoft.com/office/officeart/2005/8/layout/chevron1"/>
    <dgm:cxn modelId="{B6606FF4-A099-48A5-90DF-5793BE86E8F2}" srcId="{3860812C-B1D0-4DA2-B91E-CFCDAEAFA5DA}" destId="{6380ABAD-7C01-4072-BD53-2E04DDAFF9BA}" srcOrd="2" destOrd="0" parTransId="{059D839A-54BC-4BC5-9173-A0BE31BDE503}" sibTransId="{242E7049-5039-485D-B0F4-5B1AF3C3EDAC}"/>
    <dgm:cxn modelId="{3E5F4CF5-2B04-4C9B-B584-C979B423DB71}" type="presOf" srcId="{90EAE6D3-A271-4E1E-80C3-556182DDB072}" destId="{74F47B42-6949-4CA8-9A1E-1C46B0B61AEE}" srcOrd="0" destOrd="1" presId="urn:microsoft.com/office/officeart/2005/8/layout/chevron1"/>
    <dgm:cxn modelId="{901410F6-46DB-4C87-89B3-91089274F61F}" type="presOf" srcId="{2894E27A-B415-4E8B-B9D1-4FCFAE494F66}" destId="{D6B05E3F-7EFA-4289-B670-242137BB5CAF}" srcOrd="0" destOrd="0" presId="urn:microsoft.com/office/officeart/2005/8/layout/chevron1"/>
    <dgm:cxn modelId="{A48A9BFA-F304-4815-9F44-29924B29DC26}" type="presOf" srcId="{BD2C874D-9580-43CC-9E4A-BD24D527939E}" destId="{9605ED1A-83BF-4CA8-BA09-8C1B7B7FE740}" srcOrd="0" destOrd="2" presId="urn:microsoft.com/office/officeart/2005/8/layout/chevron1"/>
    <dgm:cxn modelId="{66905BBA-B1D7-4F6A-94A4-9619BE6D7228}" type="presParOf" srcId="{A117B4F1-BA3B-4C12-B5F5-D6C29B92C8EE}" destId="{8E8C8E0D-7483-4F59-A2BF-FE1B50799875}" srcOrd="0" destOrd="0" presId="urn:microsoft.com/office/officeart/2005/8/layout/chevron1"/>
    <dgm:cxn modelId="{040E0EFA-E699-4155-B980-F2289CCA6841}" type="presParOf" srcId="{8E8C8E0D-7483-4F59-A2BF-FE1B50799875}" destId="{E8A6F779-1E5F-4ABC-A0B4-7225AE937826}" srcOrd="0" destOrd="0" presId="urn:microsoft.com/office/officeart/2005/8/layout/chevron1"/>
    <dgm:cxn modelId="{12CE5BEF-B9E5-4091-AA1A-27958BC95C43}" type="presParOf" srcId="{8E8C8E0D-7483-4F59-A2BF-FE1B50799875}" destId="{B8F01272-541F-4C85-993E-722FD157F6FA}" srcOrd="1" destOrd="0" presId="urn:microsoft.com/office/officeart/2005/8/layout/chevron1"/>
    <dgm:cxn modelId="{AE04AF14-4C9E-4497-9B3C-A235798E78DC}" type="presParOf" srcId="{A117B4F1-BA3B-4C12-B5F5-D6C29B92C8EE}" destId="{4321B3FE-B7AE-417C-89C0-33234C920739}" srcOrd="1" destOrd="0" presId="urn:microsoft.com/office/officeart/2005/8/layout/chevron1"/>
    <dgm:cxn modelId="{E7285F49-CC52-4359-A3AE-568935AD0101}" type="presParOf" srcId="{A117B4F1-BA3B-4C12-B5F5-D6C29B92C8EE}" destId="{38E7CEEC-8C60-46A5-AFD0-A4CC2B113358}" srcOrd="2" destOrd="0" presId="urn:microsoft.com/office/officeart/2005/8/layout/chevron1"/>
    <dgm:cxn modelId="{9BBF8D18-05E0-4BF9-B59F-BDE2A23945EB}" type="presParOf" srcId="{38E7CEEC-8C60-46A5-AFD0-A4CC2B113358}" destId="{7303940F-D4AA-436B-BEA2-B9114BF04FF5}" srcOrd="0" destOrd="0" presId="urn:microsoft.com/office/officeart/2005/8/layout/chevron1"/>
    <dgm:cxn modelId="{7779A477-580A-483B-A9CA-47156D47D280}" type="presParOf" srcId="{38E7CEEC-8C60-46A5-AFD0-A4CC2B113358}" destId="{2699EFA1-45AE-4299-B1A9-10279FBB1193}" srcOrd="1" destOrd="0" presId="urn:microsoft.com/office/officeart/2005/8/layout/chevron1"/>
    <dgm:cxn modelId="{7EFE7920-273A-438F-913A-9B3D8DE49807}" type="presParOf" srcId="{A117B4F1-BA3B-4C12-B5F5-D6C29B92C8EE}" destId="{19D8A0AC-F77D-426B-99CE-4A5C0FD95C9F}" srcOrd="3" destOrd="0" presId="urn:microsoft.com/office/officeart/2005/8/layout/chevron1"/>
    <dgm:cxn modelId="{66F2EB07-0CBC-4557-B164-D69EE31D017A}" type="presParOf" srcId="{A117B4F1-BA3B-4C12-B5F5-D6C29B92C8EE}" destId="{68C32C07-919B-489D-A680-46B4EE5583D1}" srcOrd="4" destOrd="0" presId="urn:microsoft.com/office/officeart/2005/8/layout/chevron1"/>
    <dgm:cxn modelId="{A28161FD-8E69-4D00-97FF-171D3AE32837}" type="presParOf" srcId="{68C32C07-919B-489D-A680-46B4EE5583D1}" destId="{CC396EDB-AED7-44D0-A3AB-0FC575A02E8A}" srcOrd="0" destOrd="0" presId="urn:microsoft.com/office/officeart/2005/8/layout/chevron1"/>
    <dgm:cxn modelId="{1B32732B-CB90-4D54-A31F-F64545AC6CBD}" type="presParOf" srcId="{68C32C07-919B-489D-A680-46B4EE5583D1}" destId="{74F47B42-6949-4CA8-9A1E-1C46B0B61AEE}" srcOrd="1" destOrd="0" presId="urn:microsoft.com/office/officeart/2005/8/layout/chevron1"/>
    <dgm:cxn modelId="{E8B14AAB-905A-4419-BD10-93B236947CD8}" type="presParOf" srcId="{A117B4F1-BA3B-4C12-B5F5-D6C29B92C8EE}" destId="{F9750E30-9B24-4C8A-A19B-F72DBB0909E5}" srcOrd="5" destOrd="0" presId="urn:microsoft.com/office/officeart/2005/8/layout/chevron1"/>
    <dgm:cxn modelId="{1E44A95E-80C8-432A-920B-35AF0B3D561A}" type="presParOf" srcId="{A117B4F1-BA3B-4C12-B5F5-D6C29B92C8EE}" destId="{873C0D67-8D5D-4885-94AA-55434E73E893}" srcOrd="6" destOrd="0" presId="urn:microsoft.com/office/officeart/2005/8/layout/chevron1"/>
    <dgm:cxn modelId="{4B8B0D1F-F9B0-47BB-A966-B9D0848517DE}" type="presParOf" srcId="{873C0D67-8D5D-4885-94AA-55434E73E893}" destId="{D51A65A6-7EED-4313-9479-0152595B2DB3}" srcOrd="0" destOrd="0" presId="urn:microsoft.com/office/officeart/2005/8/layout/chevron1"/>
    <dgm:cxn modelId="{97E1914B-0586-49CA-928B-7BCAD53B4234}" type="presParOf" srcId="{873C0D67-8D5D-4885-94AA-55434E73E893}" destId="{D6B05E3F-7EFA-4289-B670-242137BB5CAF}" srcOrd="1" destOrd="0" presId="urn:microsoft.com/office/officeart/2005/8/layout/chevron1"/>
    <dgm:cxn modelId="{AA1F6010-1C87-4C1E-853C-AB7A199686E9}" type="presParOf" srcId="{A117B4F1-BA3B-4C12-B5F5-D6C29B92C8EE}" destId="{C6543FC5-10C8-47EA-AF52-0A010D1499EE}" srcOrd="7" destOrd="0" presId="urn:microsoft.com/office/officeart/2005/8/layout/chevron1"/>
    <dgm:cxn modelId="{394A736B-DF28-4091-B561-E7C208CA1365}" type="presParOf" srcId="{A117B4F1-BA3B-4C12-B5F5-D6C29B92C8EE}" destId="{823ACE94-F981-47F8-81C3-0199C7959218}" srcOrd="8" destOrd="0" presId="urn:microsoft.com/office/officeart/2005/8/layout/chevron1"/>
    <dgm:cxn modelId="{D8628959-57D6-4D60-A7FB-DD90F696C70C}" type="presParOf" srcId="{823ACE94-F981-47F8-81C3-0199C7959218}" destId="{54BE1DC0-BBC2-4C65-B3E6-BD7EA2D4C9E0}" srcOrd="0" destOrd="0" presId="urn:microsoft.com/office/officeart/2005/8/layout/chevron1"/>
    <dgm:cxn modelId="{F49CEB51-CEA8-4BAA-814B-004BA68E6199}" type="presParOf" srcId="{823ACE94-F981-47F8-81C3-0199C7959218}" destId="{9605ED1A-83BF-4CA8-BA09-8C1B7B7FE740}"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516285-6FEB-4DF0-9D63-351741B42B2D}" type="doc">
      <dgm:prSet loTypeId="urn:microsoft.com/office/officeart/2005/8/layout/chevron1" loCatId="process" qsTypeId="urn:microsoft.com/office/officeart/2005/8/quickstyle/simple1" qsCatId="simple" csTypeId="urn:microsoft.com/office/officeart/2005/8/colors/accent1_2" csCatId="accent1" phldr="1"/>
      <dgm:spPr/>
    </dgm:pt>
    <dgm:pt modelId="{2E5ACDFE-95B2-4F52-857E-1D539716FA27}">
      <dgm:prSet phldrT="[Text]"/>
      <dgm:spPr>
        <a:solidFill>
          <a:srgbClr val="FF5050"/>
        </a:solidFill>
      </dgm:spPr>
      <dgm:t>
        <a:bodyPr/>
        <a:lstStyle/>
        <a:p>
          <a:r>
            <a:rPr lang="en-GB" dirty="0">
              <a:solidFill>
                <a:schemeClr val="tx1"/>
              </a:solidFill>
            </a:rPr>
            <a:t>Define</a:t>
          </a:r>
          <a:endParaRPr lang="en-IE" dirty="0">
            <a:solidFill>
              <a:schemeClr val="tx1"/>
            </a:solidFill>
          </a:endParaRPr>
        </a:p>
      </dgm:t>
    </dgm:pt>
    <dgm:pt modelId="{286F5960-46CF-4F30-BF83-692538A85BB4}" type="parTrans" cxnId="{D2D8A735-12C3-4535-9B98-FBDE2B0AE5C9}">
      <dgm:prSet/>
      <dgm:spPr/>
      <dgm:t>
        <a:bodyPr/>
        <a:lstStyle/>
        <a:p>
          <a:endParaRPr lang="en-IE"/>
        </a:p>
      </dgm:t>
    </dgm:pt>
    <dgm:pt modelId="{A3E5E89D-31D7-4F3E-B1A4-F87A38848249}" type="sibTrans" cxnId="{D2D8A735-12C3-4535-9B98-FBDE2B0AE5C9}">
      <dgm:prSet/>
      <dgm:spPr/>
      <dgm:t>
        <a:bodyPr/>
        <a:lstStyle/>
        <a:p>
          <a:endParaRPr lang="en-IE"/>
        </a:p>
      </dgm:t>
    </dgm:pt>
    <dgm:pt modelId="{4336A538-8D9E-452D-86EF-62472E3F9E64}">
      <dgm:prSet phldrT="[Text]"/>
      <dgm:spPr>
        <a:solidFill>
          <a:schemeClr val="accent2"/>
        </a:solidFill>
      </dgm:spPr>
      <dgm:t>
        <a:bodyPr/>
        <a:lstStyle/>
        <a:p>
          <a:r>
            <a:rPr lang="en-GB" dirty="0">
              <a:solidFill>
                <a:schemeClr val="tx1"/>
              </a:solidFill>
            </a:rPr>
            <a:t>Plan</a:t>
          </a:r>
          <a:endParaRPr lang="en-IE" dirty="0">
            <a:solidFill>
              <a:schemeClr val="tx1"/>
            </a:solidFill>
          </a:endParaRPr>
        </a:p>
      </dgm:t>
    </dgm:pt>
    <dgm:pt modelId="{CDF99084-7698-44DE-BFBF-2A649C93D613}" type="parTrans" cxnId="{1B19B159-DD0A-4BF5-BAED-44CBE4677946}">
      <dgm:prSet/>
      <dgm:spPr/>
      <dgm:t>
        <a:bodyPr/>
        <a:lstStyle/>
        <a:p>
          <a:endParaRPr lang="en-IE"/>
        </a:p>
      </dgm:t>
    </dgm:pt>
    <dgm:pt modelId="{4BDC1A8C-8627-4542-A9A4-3755177AF69C}" type="sibTrans" cxnId="{1B19B159-DD0A-4BF5-BAED-44CBE4677946}">
      <dgm:prSet/>
      <dgm:spPr/>
      <dgm:t>
        <a:bodyPr/>
        <a:lstStyle/>
        <a:p>
          <a:endParaRPr lang="en-IE"/>
        </a:p>
      </dgm:t>
    </dgm:pt>
    <dgm:pt modelId="{9C913A4B-E1EE-4EB1-BBEE-88487B975DDB}">
      <dgm:prSet phldrT="[Text]"/>
      <dgm:spPr/>
      <dgm:t>
        <a:bodyPr/>
        <a:lstStyle/>
        <a:p>
          <a:r>
            <a:rPr lang="en-GB" dirty="0"/>
            <a:t>Scope</a:t>
          </a:r>
          <a:endParaRPr lang="en-IE" dirty="0"/>
        </a:p>
      </dgm:t>
    </dgm:pt>
    <dgm:pt modelId="{FD88204F-2C8A-499D-B444-4B481975B38A}" type="parTrans" cxnId="{41B63245-CE80-4C9C-978B-E20999920BB1}">
      <dgm:prSet/>
      <dgm:spPr/>
      <dgm:t>
        <a:bodyPr/>
        <a:lstStyle/>
        <a:p>
          <a:endParaRPr lang="en-IE"/>
        </a:p>
      </dgm:t>
    </dgm:pt>
    <dgm:pt modelId="{F9F63EC9-72DA-4EFD-B090-F2DF97EFD9CF}" type="sibTrans" cxnId="{41B63245-CE80-4C9C-978B-E20999920BB1}">
      <dgm:prSet/>
      <dgm:spPr/>
      <dgm:t>
        <a:bodyPr/>
        <a:lstStyle/>
        <a:p>
          <a:endParaRPr lang="en-IE"/>
        </a:p>
      </dgm:t>
    </dgm:pt>
    <dgm:pt modelId="{61FB7CD1-5903-4862-BE37-4660C3722723}">
      <dgm:prSet phldrT="[Text]"/>
      <dgm:spPr/>
      <dgm:t>
        <a:bodyPr/>
        <a:lstStyle/>
        <a:p>
          <a:r>
            <a:rPr lang="en-GB" dirty="0"/>
            <a:t>Outcome</a:t>
          </a:r>
          <a:endParaRPr lang="en-IE" dirty="0"/>
        </a:p>
      </dgm:t>
    </dgm:pt>
    <dgm:pt modelId="{1D5B0DD5-BF02-4234-A71B-BBC136B269E5}" type="parTrans" cxnId="{F5FFE988-6783-4DC7-9970-D96290B4C0DF}">
      <dgm:prSet/>
      <dgm:spPr/>
      <dgm:t>
        <a:bodyPr/>
        <a:lstStyle/>
        <a:p>
          <a:endParaRPr lang="en-IE"/>
        </a:p>
      </dgm:t>
    </dgm:pt>
    <dgm:pt modelId="{520D3DED-1D96-44E1-8B19-973E242F78DD}" type="sibTrans" cxnId="{F5FFE988-6783-4DC7-9970-D96290B4C0DF}">
      <dgm:prSet/>
      <dgm:spPr/>
      <dgm:t>
        <a:bodyPr/>
        <a:lstStyle/>
        <a:p>
          <a:endParaRPr lang="en-IE"/>
        </a:p>
      </dgm:t>
    </dgm:pt>
    <dgm:pt modelId="{21058490-CF6F-4919-B9E9-C240D03E0F16}">
      <dgm:prSet phldrT="[Text]"/>
      <dgm:spPr/>
      <dgm:t>
        <a:bodyPr/>
        <a:lstStyle/>
        <a:p>
          <a:endParaRPr lang="en-IE" dirty="0"/>
        </a:p>
      </dgm:t>
    </dgm:pt>
    <dgm:pt modelId="{1DDE4E46-4B99-4213-8DBD-9C23A7DB56A0}" type="parTrans" cxnId="{CBB8FD06-B72A-48B9-B102-55F0A7DA3A82}">
      <dgm:prSet/>
      <dgm:spPr/>
      <dgm:t>
        <a:bodyPr/>
        <a:lstStyle/>
        <a:p>
          <a:endParaRPr lang="en-IE"/>
        </a:p>
      </dgm:t>
    </dgm:pt>
    <dgm:pt modelId="{D64557BB-387F-4811-8738-AA08876ECF77}" type="sibTrans" cxnId="{CBB8FD06-B72A-48B9-B102-55F0A7DA3A82}">
      <dgm:prSet/>
      <dgm:spPr/>
      <dgm:t>
        <a:bodyPr/>
        <a:lstStyle/>
        <a:p>
          <a:endParaRPr lang="en-IE"/>
        </a:p>
      </dgm:t>
    </dgm:pt>
    <dgm:pt modelId="{A475453B-D26B-4FC9-8EDE-EB84DE7FD23E}">
      <dgm:prSet phldrT="[Text]"/>
      <dgm:spPr>
        <a:solidFill>
          <a:srgbClr val="FFC000"/>
        </a:solidFill>
      </dgm:spPr>
      <dgm:t>
        <a:bodyPr/>
        <a:lstStyle/>
        <a:p>
          <a:r>
            <a:rPr lang="en-GB" dirty="0">
              <a:solidFill>
                <a:schemeClr val="tx1"/>
              </a:solidFill>
            </a:rPr>
            <a:t>Execute</a:t>
          </a:r>
          <a:endParaRPr lang="en-IE" dirty="0">
            <a:solidFill>
              <a:schemeClr val="tx1"/>
            </a:solidFill>
          </a:endParaRPr>
        </a:p>
      </dgm:t>
    </dgm:pt>
    <dgm:pt modelId="{A3536158-A0BF-487C-B227-ADEA2E12382B}" type="parTrans" cxnId="{56F6BCE8-10AA-4583-8630-BC70F4D79DB1}">
      <dgm:prSet/>
      <dgm:spPr/>
      <dgm:t>
        <a:bodyPr/>
        <a:lstStyle/>
        <a:p>
          <a:endParaRPr lang="en-IE"/>
        </a:p>
      </dgm:t>
    </dgm:pt>
    <dgm:pt modelId="{A0ED52C6-35E4-45E3-A262-87E2F7DFC174}" type="sibTrans" cxnId="{56F6BCE8-10AA-4583-8630-BC70F4D79DB1}">
      <dgm:prSet/>
      <dgm:spPr/>
      <dgm:t>
        <a:bodyPr/>
        <a:lstStyle/>
        <a:p>
          <a:endParaRPr lang="en-IE"/>
        </a:p>
      </dgm:t>
    </dgm:pt>
    <dgm:pt modelId="{BA234043-0C94-4510-B3DA-88EC1C2A37B4}">
      <dgm:prSet phldrT="[Text]"/>
      <dgm:spPr>
        <a:solidFill>
          <a:srgbClr val="7030A0"/>
        </a:solidFill>
      </dgm:spPr>
      <dgm:t>
        <a:bodyPr/>
        <a:lstStyle/>
        <a:p>
          <a:r>
            <a:rPr lang="en-GB" dirty="0"/>
            <a:t>Close</a:t>
          </a:r>
          <a:endParaRPr lang="en-IE" dirty="0"/>
        </a:p>
      </dgm:t>
    </dgm:pt>
    <dgm:pt modelId="{75AF058D-0BC8-4247-84A4-9F803B8F4500}" type="parTrans" cxnId="{6592D511-55D3-48BF-9E2D-372822E8C7DB}">
      <dgm:prSet/>
      <dgm:spPr/>
      <dgm:t>
        <a:bodyPr/>
        <a:lstStyle/>
        <a:p>
          <a:endParaRPr lang="en-IE"/>
        </a:p>
      </dgm:t>
    </dgm:pt>
    <dgm:pt modelId="{2A2989C0-4B24-43F9-BD33-89AB727EE46D}" type="sibTrans" cxnId="{6592D511-55D3-48BF-9E2D-372822E8C7DB}">
      <dgm:prSet/>
      <dgm:spPr/>
      <dgm:t>
        <a:bodyPr/>
        <a:lstStyle/>
        <a:p>
          <a:endParaRPr lang="en-IE"/>
        </a:p>
      </dgm:t>
    </dgm:pt>
    <dgm:pt modelId="{80FB8E2E-5D46-493E-8636-6E11FC00FD13}">
      <dgm:prSet phldrT="[Text]"/>
      <dgm:spPr/>
      <dgm:t>
        <a:bodyPr/>
        <a:lstStyle/>
        <a:p>
          <a:r>
            <a:rPr lang="en-GB" dirty="0"/>
            <a:t>Resources</a:t>
          </a:r>
          <a:endParaRPr lang="en-IE" dirty="0"/>
        </a:p>
      </dgm:t>
    </dgm:pt>
    <dgm:pt modelId="{675E8C5D-6035-49CC-A4AD-225A7E0B5BFF}" type="parTrans" cxnId="{4B6C0375-A601-41D2-B269-1DE94970F679}">
      <dgm:prSet/>
      <dgm:spPr/>
      <dgm:t>
        <a:bodyPr/>
        <a:lstStyle/>
        <a:p>
          <a:endParaRPr lang="en-IE"/>
        </a:p>
      </dgm:t>
    </dgm:pt>
    <dgm:pt modelId="{B446BB92-D2AC-470E-BD30-21B120987F35}" type="sibTrans" cxnId="{4B6C0375-A601-41D2-B269-1DE94970F679}">
      <dgm:prSet/>
      <dgm:spPr/>
      <dgm:t>
        <a:bodyPr/>
        <a:lstStyle/>
        <a:p>
          <a:endParaRPr lang="en-IE"/>
        </a:p>
      </dgm:t>
    </dgm:pt>
    <dgm:pt modelId="{9404C7DC-5B26-4EED-AAAD-05B5B26505B0}">
      <dgm:prSet phldrT="[Text]"/>
      <dgm:spPr/>
      <dgm:t>
        <a:bodyPr/>
        <a:lstStyle/>
        <a:p>
          <a:r>
            <a:rPr lang="en-GB" dirty="0"/>
            <a:t>Timeline</a:t>
          </a:r>
          <a:endParaRPr lang="en-IE" dirty="0"/>
        </a:p>
      </dgm:t>
    </dgm:pt>
    <dgm:pt modelId="{260B149B-65FF-4A60-BC95-AC58C322BEFA}" type="parTrans" cxnId="{2C2DB594-6F31-433F-B9C7-A5433468030E}">
      <dgm:prSet/>
      <dgm:spPr/>
      <dgm:t>
        <a:bodyPr/>
        <a:lstStyle/>
        <a:p>
          <a:endParaRPr lang="en-IE"/>
        </a:p>
      </dgm:t>
    </dgm:pt>
    <dgm:pt modelId="{691B9008-5A4E-4D75-81FF-372932344F6A}" type="sibTrans" cxnId="{2C2DB594-6F31-433F-B9C7-A5433468030E}">
      <dgm:prSet/>
      <dgm:spPr/>
      <dgm:t>
        <a:bodyPr/>
        <a:lstStyle/>
        <a:p>
          <a:endParaRPr lang="en-IE"/>
        </a:p>
      </dgm:t>
    </dgm:pt>
    <dgm:pt modelId="{15D1862A-B47C-4DDE-B2F8-23449583EB32}">
      <dgm:prSet phldrT="[Text]"/>
      <dgm:spPr/>
      <dgm:t>
        <a:bodyPr/>
        <a:lstStyle/>
        <a:p>
          <a:r>
            <a:rPr lang="en-GB" dirty="0"/>
            <a:t>Processes</a:t>
          </a:r>
          <a:endParaRPr lang="en-IE" dirty="0"/>
        </a:p>
      </dgm:t>
    </dgm:pt>
    <dgm:pt modelId="{5EF93C3A-20AF-4BE3-948F-B20B15C64685}" type="parTrans" cxnId="{6B6D6EC9-A226-40F5-85EB-3A64BC0C258A}">
      <dgm:prSet/>
      <dgm:spPr/>
      <dgm:t>
        <a:bodyPr/>
        <a:lstStyle/>
        <a:p>
          <a:endParaRPr lang="en-IE"/>
        </a:p>
      </dgm:t>
    </dgm:pt>
    <dgm:pt modelId="{3CFA13D2-D8F4-4788-AD2E-DC277A2657A9}" type="sibTrans" cxnId="{6B6D6EC9-A226-40F5-85EB-3A64BC0C258A}">
      <dgm:prSet/>
      <dgm:spPr/>
      <dgm:t>
        <a:bodyPr/>
        <a:lstStyle/>
        <a:p>
          <a:endParaRPr lang="en-IE"/>
        </a:p>
      </dgm:t>
    </dgm:pt>
    <dgm:pt modelId="{AAAA012B-0BBF-47ED-86E5-E22B1151BCBC}">
      <dgm:prSet phldrT="[Text]"/>
      <dgm:spPr/>
      <dgm:t>
        <a:bodyPr/>
        <a:lstStyle/>
        <a:p>
          <a:r>
            <a:rPr lang="en-GB" dirty="0"/>
            <a:t>Track</a:t>
          </a:r>
          <a:endParaRPr lang="en-IE" dirty="0"/>
        </a:p>
      </dgm:t>
    </dgm:pt>
    <dgm:pt modelId="{D28A040A-1A0B-44A6-9C21-BA4E53E8B636}" type="parTrans" cxnId="{1BA5FAE7-A72D-478D-A3D2-815515B60D24}">
      <dgm:prSet/>
      <dgm:spPr/>
      <dgm:t>
        <a:bodyPr/>
        <a:lstStyle/>
        <a:p>
          <a:endParaRPr lang="en-IE"/>
        </a:p>
      </dgm:t>
    </dgm:pt>
    <dgm:pt modelId="{F6153B23-A978-4B9A-955B-1E8DB6F1C811}" type="sibTrans" cxnId="{1BA5FAE7-A72D-478D-A3D2-815515B60D24}">
      <dgm:prSet/>
      <dgm:spPr/>
      <dgm:t>
        <a:bodyPr/>
        <a:lstStyle/>
        <a:p>
          <a:endParaRPr lang="en-IE"/>
        </a:p>
      </dgm:t>
    </dgm:pt>
    <dgm:pt modelId="{E77CAD85-3E77-4D49-90BA-D2A1D214C9EE}">
      <dgm:prSet phldrT="[Text]"/>
      <dgm:spPr/>
      <dgm:t>
        <a:bodyPr/>
        <a:lstStyle/>
        <a:p>
          <a:r>
            <a:rPr lang="en-GB" dirty="0"/>
            <a:t>Monitor</a:t>
          </a:r>
          <a:endParaRPr lang="en-IE" dirty="0"/>
        </a:p>
      </dgm:t>
    </dgm:pt>
    <dgm:pt modelId="{08EF2E7C-C831-4F6A-BEBC-3ACB4CBEC446}" type="parTrans" cxnId="{2459843D-B705-4B9E-A19C-5F0B641380B3}">
      <dgm:prSet/>
      <dgm:spPr/>
      <dgm:t>
        <a:bodyPr/>
        <a:lstStyle/>
        <a:p>
          <a:endParaRPr lang="en-IE"/>
        </a:p>
      </dgm:t>
    </dgm:pt>
    <dgm:pt modelId="{2CBE85BB-D6DD-4CC0-91E4-6F69ACB33F87}" type="sibTrans" cxnId="{2459843D-B705-4B9E-A19C-5F0B641380B3}">
      <dgm:prSet/>
      <dgm:spPr/>
      <dgm:t>
        <a:bodyPr/>
        <a:lstStyle/>
        <a:p>
          <a:endParaRPr lang="en-IE"/>
        </a:p>
      </dgm:t>
    </dgm:pt>
    <dgm:pt modelId="{D25F7983-552A-4D7A-B4E6-08C6D2DE5D48}">
      <dgm:prSet phldrT="[Text]"/>
      <dgm:spPr/>
      <dgm:t>
        <a:bodyPr/>
        <a:lstStyle/>
        <a:p>
          <a:r>
            <a:rPr lang="en-GB" dirty="0"/>
            <a:t>Adjust</a:t>
          </a:r>
          <a:endParaRPr lang="en-IE" dirty="0"/>
        </a:p>
      </dgm:t>
    </dgm:pt>
    <dgm:pt modelId="{C74BADA7-B8F2-40EF-8F0E-73355061D694}" type="parTrans" cxnId="{463AFF24-92A9-473E-BDC3-89D038C99037}">
      <dgm:prSet/>
      <dgm:spPr/>
      <dgm:t>
        <a:bodyPr/>
        <a:lstStyle/>
        <a:p>
          <a:endParaRPr lang="en-IE"/>
        </a:p>
      </dgm:t>
    </dgm:pt>
    <dgm:pt modelId="{D0A2E353-060F-4B1A-A1E3-BFA5A7274BCB}" type="sibTrans" cxnId="{463AFF24-92A9-473E-BDC3-89D038C99037}">
      <dgm:prSet/>
      <dgm:spPr/>
      <dgm:t>
        <a:bodyPr/>
        <a:lstStyle/>
        <a:p>
          <a:endParaRPr lang="en-IE"/>
        </a:p>
      </dgm:t>
    </dgm:pt>
    <dgm:pt modelId="{AF01DD88-C888-41CE-B696-A8C0F033D0BD}">
      <dgm:prSet phldrT="[Text]"/>
      <dgm:spPr/>
      <dgm:t>
        <a:bodyPr/>
        <a:lstStyle/>
        <a:p>
          <a:r>
            <a:rPr lang="en-GB" dirty="0"/>
            <a:t>Manage</a:t>
          </a:r>
          <a:endParaRPr lang="en-IE" dirty="0"/>
        </a:p>
      </dgm:t>
    </dgm:pt>
    <dgm:pt modelId="{B2C88B16-463A-4122-BAF1-E8060622145F}" type="parTrans" cxnId="{A92DF820-F898-4846-A49D-CBA97A49FC1D}">
      <dgm:prSet/>
      <dgm:spPr/>
      <dgm:t>
        <a:bodyPr/>
        <a:lstStyle/>
        <a:p>
          <a:endParaRPr lang="en-IE"/>
        </a:p>
      </dgm:t>
    </dgm:pt>
    <dgm:pt modelId="{7B64B841-F74F-4069-9529-0F7D14516F5A}" type="sibTrans" cxnId="{A92DF820-F898-4846-A49D-CBA97A49FC1D}">
      <dgm:prSet/>
      <dgm:spPr/>
      <dgm:t>
        <a:bodyPr/>
        <a:lstStyle/>
        <a:p>
          <a:endParaRPr lang="en-IE"/>
        </a:p>
      </dgm:t>
    </dgm:pt>
    <dgm:pt modelId="{70A134DA-362A-4F95-8759-F5851BDFF7EF}">
      <dgm:prSet phldrT="[Text]"/>
      <dgm:spPr/>
      <dgm:t>
        <a:bodyPr/>
        <a:lstStyle/>
        <a:p>
          <a:endParaRPr lang="en-IE" dirty="0"/>
        </a:p>
      </dgm:t>
    </dgm:pt>
    <dgm:pt modelId="{2F35E457-4DAF-407F-A718-B322B6836A81}" type="parTrans" cxnId="{D717271A-74FA-484F-A99E-5B2E38D569D5}">
      <dgm:prSet/>
      <dgm:spPr/>
      <dgm:t>
        <a:bodyPr/>
        <a:lstStyle/>
        <a:p>
          <a:endParaRPr lang="en-IE"/>
        </a:p>
      </dgm:t>
    </dgm:pt>
    <dgm:pt modelId="{FBC8CF39-2216-4050-AF04-A5B985CC3F75}" type="sibTrans" cxnId="{D717271A-74FA-484F-A99E-5B2E38D569D5}">
      <dgm:prSet/>
      <dgm:spPr/>
      <dgm:t>
        <a:bodyPr/>
        <a:lstStyle/>
        <a:p>
          <a:endParaRPr lang="en-IE"/>
        </a:p>
      </dgm:t>
    </dgm:pt>
    <dgm:pt modelId="{0116A3A8-B398-477D-B56E-F05FC893DB25}">
      <dgm:prSet phldrT="[Text]"/>
      <dgm:spPr/>
      <dgm:t>
        <a:bodyPr/>
        <a:lstStyle/>
        <a:p>
          <a:r>
            <a:rPr lang="en-GB" dirty="0"/>
            <a:t>Evaluate</a:t>
          </a:r>
          <a:endParaRPr lang="en-IE" dirty="0"/>
        </a:p>
      </dgm:t>
    </dgm:pt>
    <dgm:pt modelId="{F48A7C3B-33D2-4B03-9242-74F9F615658E}" type="parTrans" cxnId="{B69FFF2D-7A65-4995-BE25-CE53E804F4FA}">
      <dgm:prSet/>
      <dgm:spPr/>
      <dgm:t>
        <a:bodyPr/>
        <a:lstStyle/>
        <a:p>
          <a:endParaRPr lang="en-IE"/>
        </a:p>
      </dgm:t>
    </dgm:pt>
    <dgm:pt modelId="{A2723141-9DCA-426E-AF63-B21BF82D556A}" type="sibTrans" cxnId="{B69FFF2D-7A65-4995-BE25-CE53E804F4FA}">
      <dgm:prSet/>
      <dgm:spPr/>
      <dgm:t>
        <a:bodyPr/>
        <a:lstStyle/>
        <a:p>
          <a:endParaRPr lang="en-IE"/>
        </a:p>
      </dgm:t>
    </dgm:pt>
    <dgm:pt modelId="{30762003-C81F-413C-BD0E-E774DBBC93BA}">
      <dgm:prSet phldrT="[Text]"/>
      <dgm:spPr/>
      <dgm:t>
        <a:bodyPr/>
        <a:lstStyle/>
        <a:p>
          <a:endParaRPr lang="en-IE" dirty="0"/>
        </a:p>
      </dgm:t>
    </dgm:pt>
    <dgm:pt modelId="{C4603EEA-E0CC-454A-83BB-66AF644D8317}" type="parTrans" cxnId="{0E28583A-88DA-42AE-80F1-B9C76572049A}">
      <dgm:prSet/>
      <dgm:spPr/>
      <dgm:t>
        <a:bodyPr/>
        <a:lstStyle/>
        <a:p>
          <a:endParaRPr lang="en-IE"/>
        </a:p>
      </dgm:t>
    </dgm:pt>
    <dgm:pt modelId="{2F83FBBF-5301-48B8-AB03-3C317F91323E}" type="sibTrans" cxnId="{0E28583A-88DA-42AE-80F1-B9C76572049A}">
      <dgm:prSet/>
      <dgm:spPr/>
      <dgm:t>
        <a:bodyPr/>
        <a:lstStyle/>
        <a:p>
          <a:endParaRPr lang="en-IE"/>
        </a:p>
      </dgm:t>
    </dgm:pt>
    <dgm:pt modelId="{150CC7B6-66C0-4594-89E5-C45D6AEABDA0}">
      <dgm:prSet phldrT="[Text]"/>
      <dgm:spPr/>
      <dgm:t>
        <a:bodyPr/>
        <a:lstStyle/>
        <a:p>
          <a:r>
            <a:rPr lang="en-GB" dirty="0"/>
            <a:t>Risks</a:t>
          </a:r>
          <a:endParaRPr lang="en-IE" dirty="0"/>
        </a:p>
      </dgm:t>
    </dgm:pt>
    <dgm:pt modelId="{0835F48A-6144-4A87-B4D1-C0C121D7215E}" type="parTrans" cxnId="{1DF36561-8CBC-4BCB-B30D-94C18106A351}">
      <dgm:prSet/>
      <dgm:spPr/>
      <dgm:t>
        <a:bodyPr/>
        <a:lstStyle/>
        <a:p>
          <a:endParaRPr lang="en-IE"/>
        </a:p>
      </dgm:t>
    </dgm:pt>
    <dgm:pt modelId="{00EFB617-765C-40DB-BFFD-8C7E7984A81E}" type="sibTrans" cxnId="{1DF36561-8CBC-4BCB-B30D-94C18106A351}">
      <dgm:prSet/>
      <dgm:spPr/>
      <dgm:t>
        <a:bodyPr/>
        <a:lstStyle/>
        <a:p>
          <a:endParaRPr lang="en-IE"/>
        </a:p>
      </dgm:t>
    </dgm:pt>
    <dgm:pt modelId="{A117B4F1-BA3B-4C12-B5F5-D6C29B92C8EE}" type="pres">
      <dgm:prSet presAssocID="{94516285-6FEB-4DF0-9D63-351741B42B2D}" presName="Name0" presStyleCnt="0">
        <dgm:presLayoutVars>
          <dgm:dir/>
          <dgm:animLvl val="lvl"/>
          <dgm:resizeHandles val="exact"/>
        </dgm:presLayoutVars>
      </dgm:prSet>
      <dgm:spPr/>
    </dgm:pt>
    <dgm:pt modelId="{8E8C8E0D-7483-4F59-A2BF-FE1B50799875}" type="pres">
      <dgm:prSet presAssocID="{2E5ACDFE-95B2-4F52-857E-1D539716FA27}" presName="composite" presStyleCnt="0"/>
      <dgm:spPr/>
    </dgm:pt>
    <dgm:pt modelId="{E8A6F779-1E5F-4ABC-A0B4-7225AE937826}" type="pres">
      <dgm:prSet presAssocID="{2E5ACDFE-95B2-4F52-857E-1D539716FA27}" presName="parTx" presStyleLbl="node1" presStyleIdx="0" presStyleCnt="4" custScaleX="49391" custLinFactNeighborX="-25436" custLinFactNeighborY="-5226">
        <dgm:presLayoutVars>
          <dgm:chMax val="0"/>
          <dgm:chPref val="0"/>
          <dgm:bulletEnabled val="1"/>
        </dgm:presLayoutVars>
      </dgm:prSet>
      <dgm:spPr/>
    </dgm:pt>
    <dgm:pt modelId="{B8F01272-541F-4C85-993E-722FD157F6FA}" type="pres">
      <dgm:prSet presAssocID="{2E5ACDFE-95B2-4F52-857E-1D539716FA27}" presName="desTx" presStyleLbl="revTx" presStyleIdx="0" presStyleCnt="4">
        <dgm:presLayoutVars>
          <dgm:bulletEnabled val="1"/>
        </dgm:presLayoutVars>
      </dgm:prSet>
      <dgm:spPr/>
    </dgm:pt>
    <dgm:pt modelId="{4321B3FE-B7AE-417C-89C0-33234C920739}" type="pres">
      <dgm:prSet presAssocID="{A3E5E89D-31D7-4F3E-B1A4-F87A38848249}" presName="space" presStyleCnt="0"/>
      <dgm:spPr/>
    </dgm:pt>
    <dgm:pt modelId="{38E7CEEC-8C60-46A5-AFD0-A4CC2B113358}" type="pres">
      <dgm:prSet presAssocID="{4336A538-8D9E-452D-86EF-62472E3F9E64}" presName="composite" presStyleCnt="0"/>
      <dgm:spPr/>
    </dgm:pt>
    <dgm:pt modelId="{7303940F-D4AA-436B-BEA2-B9114BF04FF5}" type="pres">
      <dgm:prSet presAssocID="{4336A538-8D9E-452D-86EF-62472E3F9E64}" presName="parTx" presStyleLbl="node1" presStyleIdx="1" presStyleCnt="4" custScaleX="41980" custLinFactNeighborX="-51274" custLinFactNeighborY="-15707">
        <dgm:presLayoutVars>
          <dgm:chMax val="0"/>
          <dgm:chPref val="0"/>
          <dgm:bulletEnabled val="1"/>
        </dgm:presLayoutVars>
      </dgm:prSet>
      <dgm:spPr/>
    </dgm:pt>
    <dgm:pt modelId="{2699EFA1-45AE-4299-B1A9-10279FBB1193}" type="pres">
      <dgm:prSet presAssocID="{4336A538-8D9E-452D-86EF-62472E3F9E64}" presName="desTx" presStyleLbl="revTx" presStyleIdx="1" presStyleCnt="4" custLinFactNeighborX="-24305" custLinFactNeighborY="-930">
        <dgm:presLayoutVars>
          <dgm:bulletEnabled val="1"/>
        </dgm:presLayoutVars>
      </dgm:prSet>
      <dgm:spPr/>
    </dgm:pt>
    <dgm:pt modelId="{19D8A0AC-F77D-426B-99CE-4A5C0FD95C9F}" type="pres">
      <dgm:prSet presAssocID="{4BDC1A8C-8627-4542-A9A4-3755177AF69C}" presName="space" presStyleCnt="0"/>
      <dgm:spPr/>
    </dgm:pt>
    <dgm:pt modelId="{00743F10-BFC7-4CA2-83EA-CA612C84BE5B}" type="pres">
      <dgm:prSet presAssocID="{A475453B-D26B-4FC9-8EDE-EB84DE7FD23E}" presName="composite" presStyleCnt="0"/>
      <dgm:spPr/>
    </dgm:pt>
    <dgm:pt modelId="{3044CDEB-3A84-41D6-98E7-B19C63780AB3}" type="pres">
      <dgm:prSet presAssocID="{A475453B-D26B-4FC9-8EDE-EB84DE7FD23E}" presName="parTx" presStyleLbl="node1" presStyleIdx="2" presStyleCnt="4" custScaleX="465499" custLinFactNeighborX="-38625" custLinFactNeighborY="-11610">
        <dgm:presLayoutVars>
          <dgm:chMax val="0"/>
          <dgm:chPref val="0"/>
          <dgm:bulletEnabled val="1"/>
        </dgm:presLayoutVars>
      </dgm:prSet>
      <dgm:spPr/>
    </dgm:pt>
    <dgm:pt modelId="{B123E0F6-D560-4610-A466-1C6479C6374D}" type="pres">
      <dgm:prSet presAssocID="{A475453B-D26B-4FC9-8EDE-EB84DE7FD23E}" presName="desTx" presStyleLbl="revTx" presStyleIdx="2" presStyleCnt="4" custLinFactX="-92087" custLinFactNeighborX="-100000" custLinFactNeighborY="-930">
        <dgm:presLayoutVars>
          <dgm:bulletEnabled val="1"/>
        </dgm:presLayoutVars>
      </dgm:prSet>
      <dgm:spPr/>
    </dgm:pt>
    <dgm:pt modelId="{A2B3E6D2-3CC2-4F04-985F-76BA8513E6C0}" type="pres">
      <dgm:prSet presAssocID="{A0ED52C6-35E4-45E3-A262-87E2F7DFC174}" presName="space" presStyleCnt="0"/>
      <dgm:spPr/>
    </dgm:pt>
    <dgm:pt modelId="{9EB1AB72-CFFA-4BEF-B874-268F7DE371B7}" type="pres">
      <dgm:prSet presAssocID="{BA234043-0C94-4510-B3DA-88EC1C2A37B4}" presName="composite" presStyleCnt="0"/>
      <dgm:spPr/>
    </dgm:pt>
    <dgm:pt modelId="{8AA95EED-B8A9-42D5-88BA-A6AB6D7AD402}" type="pres">
      <dgm:prSet presAssocID="{BA234043-0C94-4510-B3DA-88EC1C2A37B4}" presName="parTx" presStyleLbl="node1" presStyleIdx="3" presStyleCnt="4" custScaleX="65365">
        <dgm:presLayoutVars>
          <dgm:chMax val="0"/>
          <dgm:chPref val="0"/>
          <dgm:bulletEnabled val="1"/>
        </dgm:presLayoutVars>
      </dgm:prSet>
      <dgm:spPr/>
    </dgm:pt>
    <dgm:pt modelId="{9EBA37A7-BE16-4517-BF0C-153C8A151DBA}" type="pres">
      <dgm:prSet presAssocID="{BA234043-0C94-4510-B3DA-88EC1C2A37B4}" presName="desTx" presStyleLbl="revTx" presStyleIdx="3" presStyleCnt="4" custScaleX="38708" custLinFactNeighborX="31160" custLinFactNeighborY="-930">
        <dgm:presLayoutVars>
          <dgm:bulletEnabled val="1"/>
        </dgm:presLayoutVars>
      </dgm:prSet>
      <dgm:spPr/>
    </dgm:pt>
  </dgm:ptLst>
  <dgm:cxnLst>
    <dgm:cxn modelId="{CBB8FD06-B72A-48B9-B102-55F0A7DA3A82}" srcId="{2E5ACDFE-95B2-4F52-857E-1D539716FA27}" destId="{21058490-CF6F-4919-B9E9-C240D03E0F16}" srcOrd="2" destOrd="0" parTransId="{1DDE4E46-4B99-4213-8DBD-9C23A7DB56A0}" sibTransId="{D64557BB-387F-4811-8738-AA08876ECF77}"/>
    <dgm:cxn modelId="{6592D511-55D3-48BF-9E2D-372822E8C7DB}" srcId="{94516285-6FEB-4DF0-9D63-351741B42B2D}" destId="{BA234043-0C94-4510-B3DA-88EC1C2A37B4}" srcOrd="3" destOrd="0" parTransId="{75AF058D-0BC8-4247-84A4-9F803B8F4500}" sibTransId="{2A2989C0-4B24-43F9-BD33-89AB727EE46D}"/>
    <dgm:cxn modelId="{D717271A-74FA-484F-A99E-5B2E38D569D5}" srcId="{A475453B-D26B-4FC9-8EDE-EB84DE7FD23E}" destId="{70A134DA-362A-4F95-8759-F5851BDFF7EF}" srcOrd="4" destOrd="0" parTransId="{2F35E457-4DAF-407F-A718-B322B6836A81}" sibTransId="{FBC8CF39-2216-4050-AF04-A5B985CC3F75}"/>
    <dgm:cxn modelId="{F499A71B-768E-461E-B49E-3746D6FF62FE}" type="presOf" srcId="{AAAA012B-0BBF-47ED-86E5-E22B1151BCBC}" destId="{B123E0F6-D560-4610-A466-1C6479C6374D}" srcOrd="0" destOrd="0" presId="urn:microsoft.com/office/officeart/2005/8/layout/chevron1"/>
    <dgm:cxn modelId="{A92DF820-F898-4846-A49D-CBA97A49FC1D}" srcId="{A475453B-D26B-4FC9-8EDE-EB84DE7FD23E}" destId="{AF01DD88-C888-41CE-B696-A8C0F033D0BD}" srcOrd="3" destOrd="0" parTransId="{B2C88B16-463A-4122-BAF1-E8060622145F}" sibTransId="{7B64B841-F74F-4069-9529-0F7D14516F5A}"/>
    <dgm:cxn modelId="{463AFF24-92A9-473E-BDC3-89D038C99037}" srcId="{A475453B-D26B-4FC9-8EDE-EB84DE7FD23E}" destId="{D25F7983-552A-4D7A-B4E6-08C6D2DE5D48}" srcOrd="2" destOrd="0" parTransId="{C74BADA7-B8F2-40EF-8F0E-73355061D694}" sibTransId="{D0A2E353-060F-4B1A-A1E3-BFA5A7274BCB}"/>
    <dgm:cxn modelId="{D410A028-7812-46B7-AE4A-0CCED584DF99}" type="presOf" srcId="{D25F7983-552A-4D7A-B4E6-08C6D2DE5D48}" destId="{B123E0F6-D560-4610-A466-1C6479C6374D}" srcOrd="0" destOrd="2" presId="urn:microsoft.com/office/officeart/2005/8/layout/chevron1"/>
    <dgm:cxn modelId="{3434A328-A83B-40AF-B3C7-85D97C5C758E}" type="presOf" srcId="{9404C7DC-5B26-4EED-AAAD-05B5B26505B0}" destId="{2699EFA1-45AE-4299-B1A9-10279FBB1193}" srcOrd="0" destOrd="1" presId="urn:microsoft.com/office/officeart/2005/8/layout/chevron1"/>
    <dgm:cxn modelId="{8017C928-4F3B-441F-921E-F6D327ED17F1}" type="presOf" srcId="{21058490-CF6F-4919-B9E9-C240D03E0F16}" destId="{B8F01272-541F-4C85-993E-722FD157F6FA}" srcOrd="0" destOrd="2" presId="urn:microsoft.com/office/officeart/2005/8/layout/chevron1"/>
    <dgm:cxn modelId="{C08DE128-12AA-4B69-A434-B698603F0EEA}" type="presOf" srcId="{4336A538-8D9E-452D-86EF-62472E3F9E64}" destId="{7303940F-D4AA-436B-BEA2-B9114BF04FF5}" srcOrd="0" destOrd="0" presId="urn:microsoft.com/office/officeart/2005/8/layout/chevron1"/>
    <dgm:cxn modelId="{B69FFF2D-7A65-4995-BE25-CE53E804F4FA}" srcId="{BA234043-0C94-4510-B3DA-88EC1C2A37B4}" destId="{0116A3A8-B398-477D-B56E-F05FC893DB25}" srcOrd="0" destOrd="0" parTransId="{F48A7C3B-33D2-4B03-9242-74F9F615658E}" sibTransId="{A2723141-9DCA-426E-AF63-B21BF82D556A}"/>
    <dgm:cxn modelId="{3A130932-2AC7-4DA4-82F7-07D1E1457C39}" type="presOf" srcId="{AF01DD88-C888-41CE-B696-A8C0F033D0BD}" destId="{B123E0F6-D560-4610-A466-1C6479C6374D}" srcOrd="0" destOrd="3" presId="urn:microsoft.com/office/officeart/2005/8/layout/chevron1"/>
    <dgm:cxn modelId="{D2D8A735-12C3-4535-9B98-FBDE2B0AE5C9}" srcId="{94516285-6FEB-4DF0-9D63-351741B42B2D}" destId="{2E5ACDFE-95B2-4F52-857E-1D539716FA27}" srcOrd="0" destOrd="0" parTransId="{286F5960-46CF-4F30-BF83-692538A85BB4}" sibTransId="{A3E5E89D-31D7-4F3E-B1A4-F87A38848249}"/>
    <dgm:cxn modelId="{0E28583A-88DA-42AE-80F1-B9C76572049A}" srcId="{BA234043-0C94-4510-B3DA-88EC1C2A37B4}" destId="{30762003-C81F-413C-BD0E-E774DBBC93BA}" srcOrd="1" destOrd="0" parTransId="{C4603EEA-E0CC-454A-83BB-66AF644D8317}" sibTransId="{2F83FBBF-5301-48B8-AB03-3C317F91323E}"/>
    <dgm:cxn modelId="{FB7B8E3B-3739-4D9B-A59D-04D09134FDCA}" type="presOf" srcId="{2E5ACDFE-95B2-4F52-857E-1D539716FA27}" destId="{E8A6F779-1E5F-4ABC-A0B4-7225AE937826}" srcOrd="0" destOrd="0" presId="urn:microsoft.com/office/officeart/2005/8/layout/chevron1"/>
    <dgm:cxn modelId="{2459843D-B705-4B9E-A19C-5F0B641380B3}" srcId="{A475453B-D26B-4FC9-8EDE-EB84DE7FD23E}" destId="{E77CAD85-3E77-4D49-90BA-D2A1D214C9EE}" srcOrd="1" destOrd="0" parTransId="{08EF2E7C-C831-4F6A-BEBC-3ACB4CBEC446}" sibTransId="{2CBE85BB-D6DD-4CC0-91E4-6F69ACB33F87}"/>
    <dgm:cxn modelId="{ED5A2A40-F0C4-463D-8F49-65FB48D3DC81}" type="presOf" srcId="{BA234043-0C94-4510-B3DA-88EC1C2A37B4}" destId="{8AA95EED-B8A9-42D5-88BA-A6AB6D7AD402}" srcOrd="0" destOrd="0" presId="urn:microsoft.com/office/officeart/2005/8/layout/chevron1"/>
    <dgm:cxn modelId="{1DF36561-8CBC-4BCB-B30D-94C18106A351}" srcId="{4336A538-8D9E-452D-86EF-62472E3F9E64}" destId="{150CC7B6-66C0-4594-89E5-C45D6AEABDA0}" srcOrd="3" destOrd="0" parTransId="{0835F48A-6144-4A87-B4D1-C0C121D7215E}" sibTransId="{00EFB617-765C-40DB-BFFD-8C7E7984A81E}"/>
    <dgm:cxn modelId="{53E6E664-485C-4313-8E21-67CB634BC922}" type="presOf" srcId="{150CC7B6-66C0-4594-89E5-C45D6AEABDA0}" destId="{2699EFA1-45AE-4299-B1A9-10279FBB1193}" srcOrd="0" destOrd="3" presId="urn:microsoft.com/office/officeart/2005/8/layout/chevron1"/>
    <dgm:cxn modelId="{41B63245-CE80-4C9C-978B-E20999920BB1}" srcId="{2E5ACDFE-95B2-4F52-857E-1D539716FA27}" destId="{9C913A4B-E1EE-4EB1-BBEE-88487B975DDB}" srcOrd="0" destOrd="0" parTransId="{FD88204F-2C8A-499D-B444-4B481975B38A}" sibTransId="{F9F63EC9-72DA-4EFD-B090-F2DF97EFD9CF}"/>
    <dgm:cxn modelId="{D551EE45-93CC-4A52-909A-1A7694C51695}" type="presOf" srcId="{30762003-C81F-413C-BD0E-E774DBBC93BA}" destId="{9EBA37A7-BE16-4517-BF0C-153C8A151DBA}" srcOrd="0" destOrd="1" presId="urn:microsoft.com/office/officeart/2005/8/layout/chevron1"/>
    <dgm:cxn modelId="{4B6C0375-A601-41D2-B269-1DE94970F679}" srcId="{4336A538-8D9E-452D-86EF-62472E3F9E64}" destId="{80FB8E2E-5D46-493E-8636-6E11FC00FD13}" srcOrd="0" destOrd="0" parTransId="{675E8C5D-6035-49CC-A4AD-225A7E0B5BFF}" sibTransId="{B446BB92-D2AC-470E-BD30-21B120987F35}"/>
    <dgm:cxn modelId="{F7DDDB55-0AE2-4560-B982-66F0577F66BC}" type="presOf" srcId="{0116A3A8-B398-477D-B56E-F05FC893DB25}" destId="{9EBA37A7-BE16-4517-BF0C-153C8A151DBA}" srcOrd="0" destOrd="0" presId="urn:microsoft.com/office/officeart/2005/8/layout/chevron1"/>
    <dgm:cxn modelId="{1B19B159-DD0A-4BF5-BAED-44CBE4677946}" srcId="{94516285-6FEB-4DF0-9D63-351741B42B2D}" destId="{4336A538-8D9E-452D-86EF-62472E3F9E64}" srcOrd="1" destOrd="0" parTransId="{CDF99084-7698-44DE-BFBF-2A649C93D613}" sibTransId="{4BDC1A8C-8627-4542-A9A4-3755177AF69C}"/>
    <dgm:cxn modelId="{F5FFE988-6783-4DC7-9970-D96290B4C0DF}" srcId="{2E5ACDFE-95B2-4F52-857E-1D539716FA27}" destId="{61FB7CD1-5903-4862-BE37-4660C3722723}" srcOrd="1" destOrd="0" parTransId="{1D5B0DD5-BF02-4234-A71B-BBC136B269E5}" sibTransId="{520D3DED-1D96-44E1-8B19-973E242F78DD}"/>
    <dgm:cxn modelId="{3BF7E18D-D4A8-4CC0-A4EE-B9A59416B50F}" type="presOf" srcId="{61FB7CD1-5903-4862-BE37-4660C3722723}" destId="{B8F01272-541F-4C85-993E-722FD157F6FA}" srcOrd="0" destOrd="1" presId="urn:microsoft.com/office/officeart/2005/8/layout/chevron1"/>
    <dgm:cxn modelId="{2C2DB594-6F31-433F-B9C7-A5433468030E}" srcId="{4336A538-8D9E-452D-86EF-62472E3F9E64}" destId="{9404C7DC-5B26-4EED-AAAD-05B5B26505B0}" srcOrd="1" destOrd="0" parTransId="{260B149B-65FF-4A60-BC95-AC58C322BEFA}" sibTransId="{691B9008-5A4E-4D75-81FF-372932344F6A}"/>
    <dgm:cxn modelId="{46FD5C9B-B835-486B-A9CC-D53182A3ACD7}" type="presOf" srcId="{70A134DA-362A-4F95-8759-F5851BDFF7EF}" destId="{B123E0F6-D560-4610-A466-1C6479C6374D}" srcOrd="0" destOrd="4" presId="urn:microsoft.com/office/officeart/2005/8/layout/chevron1"/>
    <dgm:cxn modelId="{C0CA2EB1-1B7C-4013-9B86-73A6FD557464}" type="presOf" srcId="{94516285-6FEB-4DF0-9D63-351741B42B2D}" destId="{A117B4F1-BA3B-4C12-B5F5-D6C29B92C8EE}" srcOrd="0" destOrd="0" presId="urn:microsoft.com/office/officeart/2005/8/layout/chevron1"/>
    <dgm:cxn modelId="{4E07ABC3-227E-4ED7-8F7D-1363132C4246}" type="presOf" srcId="{15D1862A-B47C-4DDE-B2F8-23449583EB32}" destId="{2699EFA1-45AE-4299-B1A9-10279FBB1193}" srcOrd="0" destOrd="2" presId="urn:microsoft.com/office/officeart/2005/8/layout/chevron1"/>
    <dgm:cxn modelId="{6B6D6EC9-A226-40F5-85EB-3A64BC0C258A}" srcId="{4336A538-8D9E-452D-86EF-62472E3F9E64}" destId="{15D1862A-B47C-4DDE-B2F8-23449583EB32}" srcOrd="2" destOrd="0" parTransId="{5EF93C3A-20AF-4BE3-948F-B20B15C64685}" sibTransId="{3CFA13D2-D8F4-4788-AD2E-DC277A2657A9}"/>
    <dgm:cxn modelId="{A70A09CB-12A3-4FAD-98D1-E90E04882260}" type="presOf" srcId="{9C913A4B-E1EE-4EB1-BBEE-88487B975DDB}" destId="{B8F01272-541F-4C85-993E-722FD157F6FA}" srcOrd="0" destOrd="0" presId="urn:microsoft.com/office/officeart/2005/8/layout/chevron1"/>
    <dgm:cxn modelId="{D91812E5-D03F-4EB7-BD09-3E3BE6013C6E}" type="presOf" srcId="{80FB8E2E-5D46-493E-8636-6E11FC00FD13}" destId="{2699EFA1-45AE-4299-B1A9-10279FBB1193}" srcOrd="0" destOrd="0" presId="urn:microsoft.com/office/officeart/2005/8/layout/chevron1"/>
    <dgm:cxn modelId="{A15047E5-9641-4447-93EE-C79DF57FAD90}" type="presOf" srcId="{E77CAD85-3E77-4D49-90BA-D2A1D214C9EE}" destId="{B123E0F6-D560-4610-A466-1C6479C6374D}" srcOrd="0" destOrd="1" presId="urn:microsoft.com/office/officeart/2005/8/layout/chevron1"/>
    <dgm:cxn modelId="{1BA5FAE7-A72D-478D-A3D2-815515B60D24}" srcId="{A475453B-D26B-4FC9-8EDE-EB84DE7FD23E}" destId="{AAAA012B-0BBF-47ED-86E5-E22B1151BCBC}" srcOrd="0" destOrd="0" parTransId="{D28A040A-1A0B-44A6-9C21-BA4E53E8B636}" sibTransId="{F6153B23-A978-4B9A-955B-1E8DB6F1C811}"/>
    <dgm:cxn modelId="{56F6BCE8-10AA-4583-8630-BC70F4D79DB1}" srcId="{94516285-6FEB-4DF0-9D63-351741B42B2D}" destId="{A475453B-D26B-4FC9-8EDE-EB84DE7FD23E}" srcOrd="2" destOrd="0" parTransId="{A3536158-A0BF-487C-B227-ADEA2E12382B}" sibTransId="{A0ED52C6-35E4-45E3-A262-87E2F7DFC174}"/>
    <dgm:cxn modelId="{792001FE-AE11-48B2-B903-58F77BD0B87F}" type="presOf" srcId="{A475453B-D26B-4FC9-8EDE-EB84DE7FD23E}" destId="{3044CDEB-3A84-41D6-98E7-B19C63780AB3}" srcOrd="0" destOrd="0" presId="urn:microsoft.com/office/officeart/2005/8/layout/chevron1"/>
    <dgm:cxn modelId="{66905BBA-B1D7-4F6A-94A4-9619BE6D7228}" type="presParOf" srcId="{A117B4F1-BA3B-4C12-B5F5-D6C29B92C8EE}" destId="{8E8C8E0D-7483-4F59-A2BF-FE1B50799875}" srcOrd="0" destOrd="0" presId="urn:microsoft.com/office/officeart/2005/8/layout/chevron1"/>
    <dgm:cxn modelId="{040E0EFA-E699-4155-B980-F2289CCA6841}" type="presParOf" srcId="{8E8C8E0D-7483-4F59-A2BF-FE1B50799875}" destId="{E8A6F779-1E5F-4ABC-A0B4-7225AE937826}" srcOrd="0" destOrd="0" presId="urn:microsoft.com/office/officeart/2005/8/layout/chevron1"/>
    <dgm:cxn modelId="{12CE5BEF-B9E5-4091-AA1A-27958BC95C43}" type="presParOf" srcId="{8E8C8E0D-7483-4F59-A2BF-FE1B50799875}" destId="{B8F01272-541F-4C85-993E-722FD157F6FA}" srcOrd="1" destOrd="0" presId="urn:microsoft.com/office/officeart/2005/8/layout/chevron1"/>
    <dgm:cxn modelId="{AE04AF14-4C9E-4497-9B3C-A235798E78DC}" type="presParOf" srcId="{A117B4F1-BA3B-4C12-B5F5-D6C29B92C8EE}" destId="{4321B3FE-B7AE-417C-89C0-33234C920739}" srcOrd="1" destOrd="0" presId="urn:microsoft.com/office/officeart/2005/8/layout/chevron1"/>
    <dgm:cxn modelId="{E7285F49-CC52-4359-A3AE-568935AD0101}" type="presParOf" srcId="{A117B4F1-BA3B-4C12-B5F5-D6C29B92C8EE}" destId="{38E7CEEC-8C60-46A5-AFD0-A4CC2B113358}" srcOrd="2" destOrd="0" presId="urn:microsoft.com/office/officeart/2005/8/layout/chevron1"/>
    <dgm:cxn modelId="{9BBF8D18-05E0-4BF9-B59F-BDE2A23945EB}" type="presParOf" srcId="{38E7CEEC-8C60-46A5-AFD0-A4CC2B113358}" destId="{7303940F-D4AA-436B-BEA2-B9114BF04FF5}" srcOrd="0" destOrd="0" presId="urn:microsoft.com/office/officeart/2005/8/layout/chevron1"/>
    <dgm:cxn modelId="{7779A477-580A-483B-A9CA-47156D47D280}" type="presParOf" srcId="{38E7CEEC-8C60-46A5-AFD0-A4CC2B113358}" destId="{2699EFA1-45AE-4299-B1A9-10279FBB1193}" srcOrd="1" destOrd="0" presId="urn:microsoft.com/office/officeart/2005/8/layout/chevron1"/>
    <dgm:cxn modelId="{7EFE7920-273A-438F-913A-9B3D8DE49807}" type="presParOf" srcId="{A117B4F1-BA3B-4C12-B5F5-D6C29B92C8EE}" destId="{19D8A0AC-F77D-426B-99CE-4A5C0FD95C9F}" srcOrd="3" destOrd="0" presId="urn:microsoft.com/office/officeart/2005/8/layout/chevron1"/>
    <dgm:cxn modelId="{95F97652-AC9A-45C7-8F45-0287932CAEBB}" type="presParOf" srcId="{A117B4F1-BA3B-4C12-B5F5-D6C29B92C8EE}" destId="{00743F10-BFC7-4CA2-83EA-CA612C84BE5B}" srcOrd="4" destOrd="0" presId="urn:microsoft.com/office/officeart/2005/8/layout/chevron1"/>
    <dgm:cxn modelId="{A4BC9DF5-EE9E-4A64-91DD-04863EB73C9B}" type="presParOf" srcId="{00743F10-BFC7-4CA2-83EA-CA612C84BE5B}" destId="{3044CDEB-3A84-41D6-98E7-B19C63780AB3}" srcOrd="0" destOrd="0" presId="urn:microsoft.com/office/officeart/2005/8/layout/chevron1"/>
    <dgm:cxn modelId="{B97D41FB-AC76-4808-A1E2-9137AF4BDCE3}" type="presParOf" srcId="{00743F10-BFC7-4CA2-83EA-CA612C84BE5B}" destId="{B123E0F6-D560-4610-A466-1C6479C6374D}" srcOrd="1" destOrd="0" presId="urn:microsoft.com/office/officeart/2005/8/layout/chevron1"/>
    <dgm:cxn modelId="{8C5AD807-495A-4AA7-BE2E-E502C2AE8747}" type="presParOf" srcId="{A117B4F1-BA3B-4C12-B5F5-D6C29B92C8EE}" destId="{A2B3E6D2-3CC2-4F04-985F-76BA8513E6C0}" srcOrd="5" destOrd="0" presId="urn:microsoft.com/office/officeart/2005/8/layout/chevron1"/>
    <dgm:cxn modelId="{B418C850-09CE-411C-8E68-E35CBE9E1852}" type="presParOf" srcId="{A117B4F1-BA3B-4C12-B5F5-D6C29B92C8EE}" destId="{9EB1AB72-CFFA-4BEF-B874-268F7DE371B7}" srcOrd="6" destOrd="0" presId="urn:microsoft.com/office/officeart/2005/8/layout/chevron1"/>
    <dgm:cxn modelId="{D94454B5-B56D-4BA6-9B3D-768751A9EA7F}" type="presParOf" srcId="{9EB1AB72-CFFA-4BEF-B874-268F7DE371B7}" destId="{8AA95EED-B8A9-42D5-88BA-A6AB6D7AD402}" srcOrd="0" destOrd="0" presId="urn:microsoft.com/office/officeart/2005/8/layout/chevron1"/>
    <dgm:cxn modelId="{964D5995-63C1-4F8A-8F03-2E8BFF82A6CD}" type="presParOf" srcId="{9EB1AB72-CFFA-4BEF-B874-268F7DE371B7}" destId="{9EBA37A7-BE16-4517-BF0C-153C8A151DBA}" srcOrd="1"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516285-6FEB-4DF0-9D63-351741B42B2D}" type="doc">
      <dgm:prSet loTypeId="urn:microsoft.com/office/officeart/2005/8/layout/chevron1" loCatId="process" qsTypeId="urn:microsoft.com/office/officeart/2005/8/quickstyle/simple1" qsCatId="simple" csTypeId="urn:microsoft.com/office/officeart/2005/8/colors/accent1_2" csCatId="accent1" phldr="1"/>
      <dgm:spPr/>
    </dgm:pt>
    <dgm:pt modelId="{2E5ACDFE-95B2-4F52-857E-1D539716FA27}">
      <dgm:prSet phldrT="[Text]"/>
      <dgm:spPr>
        <a:solidFill>
          <a:srgbClr val="FF5050"/>
        </a:solidFill>
      </dgm:spPr>
      <dgm:t>
        <a:bodyPr/>
        <a:lstStyle/>
        <a:p>
          <a:r>
            <a:rPr lang="en-GB" dirty="0">
              <a:solidFill>
                <a:schemeClr val="tx1"/>
              </a:solidFill>
            </a:rPr>
            <a:t>Use Cases</a:t>
          </a:r>
          <a:endParaRPr lang="en-IE" dirty="0">
            <a:solidFill>
              <a:schemeClr val="tx1"/>
            </a:solidFill>
          </a:endParaRPr>
        </a:p>
      </dgm:t>
    </dgm:pt>
    <dgm:pt modelId="{286F5960-46CF-4F30-BF83-692538A85BB4}" type="parTrans" cxnId="{D2D8A735-12C3-4535-9B98-FBDE2B0AE5C9}">
      <dgm:prSet/>
      <dgm:spPr/>
      <dgm:t>
        <a:bodyPr/>
        <a:lstStyle/>
        <a:p>
          <a:endParaRPr lang="en-IE"/>
        </a:p>
      </dgm:t>
    </dgm:pt>
    <dgm:pt modelId="{A3E5E89D-31D7-4F3E-B1A4-F87A38848249}" type="sibTrans" cxnId="{D2D8A735-12C3-4535-9B98-FBDE2B0AE5C9}">
      <dgm:prSet/>
      <dgm:spPr/>
      <dgm:t>
        <a:bodyPr/>
        <a:lstStyle/>
        <a:p>
          <a:endParaRPr lang="en-IE"/>
        </a:p>
      </dgm:t>
    </dgm:pt>
    <dgm:pt modelId="{4336A538-8D9E-452D-86EF-62472E3F9E64}">
      <dgm:prSet phldrT="[Text]"/>
      <dgm:spPr>
        <a:solidFill>
          <a:srgbClr val="FFC000"/>
        </a:solidFill>
      </dgm:spPr>
      <dgm:t>
        <a:bodyPr/>
        <a:lstStyle/>
        <a:p>
          <a:r>
            <a:rPr lang="en-GB" dirty="0">
              <a:solidFill>
                <a:schemeClr val="tx1"/>
              </a:solidFill>
            </a:rPr>
            <a:t>Design</a:t>
          </a:r>
          <a:endParaRPr lang="en-IE" dirty="0">
            <a:solidFill>
              <a:schemeClr val="tx1"/>
            </a:solidFill>
          </a:endParaRPr>
        </a:p>
      </dgm:t>
    </dgm:pt>
    <dgm:pt modelId="{CDF99084-7698-44DE-BFBF-2A649C93D613}" type="parTrans" cxnId="{1B19B159-DD0A-4BF5-BAED-44CBE4677946}">
      <dgm:prSet/>
      <dgm:spPr/>
      <dgm:t>
        <a:bodyPr/>
        <a:lstStyle/>
        <a:p>
          <a:endParaRPr lang="en-IE"/>
        </a:p>
      </dgm:t>
    </dgm:pt>
    <dgm:pt modelId="{4BDC1A8C-8627-4542-A9A4-3755177AF69C}" type="sibTrans" cxnId="{1B19B159-DD0A-4BF5-BAED-44CBE4677946}">
      <dgm:prSet/>
      <dgm:spPr/>
      <dgm:t>
        <a:bodyPr/>
        <a:lstStyle/>
        <a:p>
          <a:endParaRPr lang="en-IE"/>
        </a:p>
      </dgm:t>
    </dgm:pt>
    <dgm:pt modelId="{D6FB8607-6754-4C6D-93BB-263CEE324BEE}">
      <dgm:prSet phldrT="[Text]"/>
      <dgm:spPr>
        <a:solidFill>
          <a:srgbClr val="FFC000"/>
        </a:solidFill>
      </dgm:spPr>
      <dgm:t>
        <a:bodyPr/>
        <a:lstStyle/>
        <a:p>
          <a:r>
            <a:rPr lang="en-GB" dirty="0">
              <a:solidFill>
                <a:schemeClr val="tx1"/>
              </a:solidFill>
            </a:rPr>
            <a:t>Code and Unit Test</a:t>
          </a:r>
          <a:endParaRPr lang="en-IE" dirty="0">
            <a:solidFill>
              <a:schemeClr val="tx1"/>
            </a:solidFill>
          </a:endParaRPr>
        </a:p>
      </dgm:t>
    </dgm:pt>
    <dgm:pt modelId="{160B56D7-4D8C-49C5-8695-FB40455A3D6D}" type="parTrans" cxnId="{276CCA13-328D-487F-A141-9CC40C3FBA65}">
      <dgm:prSet/>
      <dgm:spPr/>
      <dgm:t>
        <a:bodyPr/>
        <a:lstStyle/>
        <a:p>
          <a:endParaRPr lang="en-IE"/>
        </a:p>
      </dgm:t>
    </dgm:pt>
    <dgm:pt modelId="{E5613E10-E96B-4537-AC1A-DCB1048862F3}" type="sibTrans" cxnId="{276CCA13-328D-487F-A141-9CC40C3FBA65}">
      <dgm:prSet/>
      <dgm:spPr/>
      <dgm:t>
        <a:bodyPr/>
        <a:lstStyle/>
        <a:p>
          <a:endParaRPr lang="en-IE"/>
        </a:p>
      </dgm:t>
    </dgm:pt>
    <dgm:pt modelId="{524378F6-39FB-4195-8BCA-9D26402497CD}">
      <dgm:prSet phldrT="[Text]"/>
      <dgm:spPr>
        <a:solidFill>
          <a:srgbClr val="7030A0"/>
        </a:solidFill>
      </dgm:spPr>
      <dgm:t>
        <a:bodyPr/>
        <a:lstStyle/>
        <a:p>
          <a:r>
            <a:rPr lang="en-GB" dirty="0"/>
            <a:t>Evolution</a:t>
          </a:r>
          <a:endParaRPr lang="en-IE" dirty="0"/>
        </a:p>
      </dgm:t>
    </dgm:pt>
    <dgm:pt modelId="{97D07D05-597F-40CA-879D-450A290E49DA}" type="parTrans" cxnId="{CC604F6C-CFF8-4BEC-8FEA-926CC6533939}">
      <dgm:prSet/>
      <dgm:spPr/>
      <dgm:t>
        <a:bodyPr/>
        <a:lstStyle/>
        <a:p>
          <a:endParaRPr lang="en-IE"/>
        </a:p>
      </dgm:t>
    </dgm:pt>
    <dgm:pt modelId="{B787E16C-6EAF-4A30-990D-6B00101451F3}" type="sibTrans" cxnId="{CC604F6C-CFF8-4BEC-8FEA-926CC6533939}">
      <dgm:prSet/>
      <dgm:spPr/>
      <dgm:t>
        <a:bodyPr/>
        <a:lstStyle/>
        <a:p>
          <a:endParaRPr lang="en-IE"/>
        </a:p>
      </dgm:t>
    </dgm:pt>
    <dgm:pt modelId="{9C913A4B-E1EE-4EB1-BBEE-88487B975DDB}">
      <dgm:prSet phldrT="[Text]"/>
      <dgm:spPr/>
      <dgm:t>
        <a:bodyPr/>
        <a:lstStyle/>
        <a:p>
          <a:r>
            <a:rPr lang="en-GB" dirty="0"/>
            <a:t>User modelling</a:t>
          </a:r>
          <a:endParaRPr lang="en-IE" dirty="0"/>
        </a:p>
      </dgm:t>
    </dgm:pt>
    <dgm:pt modelId="{FD88204F-2C8A-499D-B444-4B481975B38A}" type="parTrans" cxnId="{41B63245-CE80-4C9C-978B-E20999920BB1}">
      <dgm:prSet/>
      <dgm:spPr/>
      <dgm:t>
        <a:bodyPr/>
        <a:lstStyle/>
        <a:p>
          <a:endParaRPr lang="en-IE"/>
        </a:p>
      </dgm:t>
    </dgm:pt>
    <dgm:pt modelId="{F9F63EC9-72DA-4EFD-B090-F2DF97EFD9CF}" type="sibTrans" cxnId="{41B63245-CE80-4C9C-978B-E20999920BB1}">
      <dgm:prSet/>
      <dgm:spPr/>
      <dgm:t>
        <a:bodyPr/>
        <a:lstStyle/>
        <a:p>
          <a:endParaRPr lang="en-IE"/>
        </a:p>
      </dgm:t>
    </dgm:pt>
    <dgm:pt modelId="{90EAE6D3-A271-4E1E-80C3-556182DDB072}">
      <dgm:prSet phldrT="[Text]"/>
      <dgm:spPr/>
      <dgm:t>
        <a:bodyPr/>
        <a:lstStyle/>
        <a:p>
          <a:endParaRPr lang="en-IE" dirty="0"/>
        </a:p>
      </dgm:t>
    </dgm:pt>
    <dgm:pt modelId="{866AB41E-9758-456D-97C3-3A5EBCE7F988}" type="parTrans" cxnId="{EF94281A-4805-4BD1-BE02-C4D867738823}">
      <dgm:prSet/>
      <dgm:spPr/>
      <dgm:t>
        <a:bodyPr/>
        <a:lstStyle/>
        <a:p>
          <a:endParaRPr lang="en-IE"/>
        </a:p>
      </dgm:t>
    </dgm:pt>
    <dgm:pt modelId="{FE063057-803D-4918-8486-90351E8E3011}" type="sibTrans" cxnId="{EF94281A-4805-4BD1-BE02-C4D867738823}">
      <dgm:prSet/>
      <dgm:spPr/>
      <dgm:t>
        <a:bodyPr/>
        <a:lstStyle/>
        <a:p>
          <a:endParaRPr lang="en-IE"/>
        </a:p>
      </dgm:t>
    </dgm:pt>
    <dgm:pt modelId="{6F3A41E4-F1A7-4585-A2D1-37D5747D64F7}">
      <dgm:prSet phldrT="[Text]"/>
      <dgm:spPr/>
      <dgm:t>
        <a:bodyPr/>
        <a:lstStyle/>
        <a:p>
          <a:r>
            <a:rPr lang="en-GB" dirty="0"/>
            <a:t>Maintain</a:t>
          </a:r>
          <a:endParaRPr lang="en-IE" dirty="0"/>
        </a:p>
      </dgm:t>
    </dgm:pt>
    <dgm:pt modelId="{AE761819-F022-4809-82B2-83EBD0FC36B9}" type="parTrans" cxnId="{044E5528-C876-4514-B78D-CF858736DD31}">
      <dgm:prSet/>
      <dgm:spPr/>
      <dgm:t>
        <a:bodyPr/>
        <a:lstStyle/>
        <a:p>
          <a:endParaRPr lang="en-IE"/>
        </a:p>
      </dgm:t>
    </dgm:pt>
    <dgm:pt modelId="{78E0EC4D-FB36-41CB-B5DF-FEB050F4DA42}" type="sibTrans" cxnId="{044E5528-C876-4514-B78D-CF858736DD31}">
      <dgm:prSet/>
      <dgm:spPr/>
      <dgm:t>
        <a:bodyPr/>
        <a:lstStyle/>
        <a:p>
          <a:endParaRPr lang="en-IE"/>
        </a:p>
      </dgm:t>
    </dgm:pt>
    <dgm:pt modelId="{98A1396A-6F9F-4F0A-9EAA-5D654C99B164}">
      <dgm:prSet phldrT="[Text]"/>
      <dgm:spPr/>
      <dgm:t>
        <a:bodyPr/>
        <a:lstStyle/>
        <a:p>
          <a:r>
            <a:rPr lang="en-GB" dirty="0"/>
            <a:t>Update</a:t>
          </a:r>
          <a:endParaRPr lang="en-IE" dirty="0"/>
        </a:p>
      </dgm:t>
    </dgm:pt>
    <dgm:pt modelId="{27FBB22A-05A2-47B4-97B3-87EC05813F49}" type="parTrans" cxnId="{7B638F11-25EF-4EBE-8C14-C20666B273F6}">
      <dgm:prSet/>
      <dgm:spPr/>
      <dgm:t>
        <a:bodyPr/>
        <a:lstStyle/>
        <a:p>
          <a:endParaRPr lang="en-IE"/>
        </a:p>
      </dgm:t>
    </dgm:pt>
    <dgm:pt modelId="{1373FED8-9B1C-4120-9D71-352B4391738D}" type="sibTrans" cxnId="{7B638F11-25EF-4EBE-8C14-C20666B273F6}">
      <dgm:prSet/>
      <dgm:spPr/>
      <dgm:t>
        <a:bodyPr/>
        <a:lstStyle/>
        <a:p>
          <a:endParaRPr lang="en-IE"/>
        </a:p>
      </dgm:t>
    </dgm:pt>
    <dgm:pt modelId="{BD2C874D-9580-43CC-9E4A-BD24D527939E}">
      <dgm:prSet phldrT="[Text]"/>
      <dgm:spPr/>
      <dgm:t>
        <a:bodyPr/>
        <a:lstStyle/>
        <a:p>
          <a:r>
            <a:rPr lang="en-GB" dirty="0"/>
            <a:t>Enhance</a:t>
          </a:r>
        </a:p>
        <a:p>
          <a:endParaRPr lang="en-IE" dirty="0"/>
        </a:p>
      </dgm:t>
    </dgm:pt>
    <dgm:pt modelId="{489561D8-7051-461D-920E-A6A97EE4BB28}" type="parTrans" cxnId="{45D42760-9051-4ABC-9BAB-7DCE283BFBDF}">
      <dgm:prSet/>
      <dgm:spPr/>
      <dgm:t>
        <a:bodyPr/>
        <a:lstStyle/>
        <a:p>
          <a:endParaRPr lang="en-IE"/>
        </a:p>
      </dgm:t>
    </dgm:pt>
    <dgm:pt modelId="{BC3E3C87-6046-43C6-8D2A-8038D481DB26}" type="sibTrans" cxnId="{45D42760-9051-4ABC-9BAB-7DCE283BFBDF}">
      <dgm:prSet/>
      <dgm:spPr/>
      <dgm:t>
        <a:bodyPr/>
        <a:lstStyle/>
        <a:p>
          <a:endParaRPr lang="en-IE"/>
        </a:p>
      </dgm:t>
    </dgm:pt>
    <dgm:pt modelId="{BBD406F7-17ED-47B2-A077-92588D7F9700}">
      <dgm:prSet phldrT="[Text]"/>
      <dgm:spPr/>
      <dgm:t>
        <a:bodyPr/>
        <a:lstStyle/>
        <a:p>
          <a:r>
            <a:rPr lang="en-GB" dirty="0"/>
            <a:t>Use Cases</a:t>
          </a:r>
          <a:endParaRPr lang="en-IE" dirty="0"/>
        </a:p>
      </dgm:t>
    </dgm:pt>
    <dgm:pt modelId="{8897EFE5-06D3-4597-B067-6CA80FA15E8A}" type="parTrans" cxnId="{DA7224BE-2476-42C2-A114-DADAD08D761D}">
      <dgm:prSet/>
      <dgm:spPr/>
      <dgm:t>
        <a:bodyPr/>
        <a:lstStyle/>
        <a:p>
          <a:endParaRPr lang="en-IE"/>
        </a:p>
      </dgm:t>
    </dgm:pt>
    <dgm:pt modelId="{B81E81F9-92EB-45DE-AC0B-3484C4DB4CCC}" type="sibTrans" cxnId="{DA7224BE-2476-42C2-A114-DADAD08D761D}">
      <dgm:prSet/>
      <dgm:spPr/>
      <dgm:t>
        <a:bodyPr/>
        <a:lstStyle/>
        <a:p>
          <a:endParaRPr lang="en-IE"/>
        </a:p>
      </dgm:t>
    </dgm:pt>
    <dgm:pt modelId="{2EFFEDC9-1942-42A7-98DA-609BD51BC1A1}">
      <dgm:prSet phldrT="[Text]"/>
      <dgm:spPr/>
      <dgm:t>
        <a:bodyPr/>
        <a:lstStyle/>
        <a:p>
          <a:endParaRPr lang="en-IE" dirty="0"/>
        </a:p>
      </dgm:t>
    </dgm:pt>
    <dgm:pt modelId="{CE711617-A6E7-4479-A23F-A0FBE644F158}" type="parTrans" cxnId="{14FCF5AF-7A79-402C-A7B8-CC6548829C35}">
      <dgm:prSet/>
      <dgm:spPr/>
      <dgm:t>
        <a:bodyPr/>
        <a:lstStyle/>
        <a:p>
          <a:endParaRPr lang="en-IE"/>
        </a:p>
      </dgm:t>
    </dgm:pt>
    <dgm:pt modelId="{4F3730C0-DE4B-4CDB-883E-F3D9CBE5737E}" type="sibTrans" cxnId="{14FCF5AF-7A79-402C-A7B8-CC6548829C35}">
      <dgm:prSet/>
      <dgm:spPr/>
      <dgm:t>
        <a:bodyPr/>
        <a:lstStyle/>
        <a:p>
          <a:endParaRPr lang="en-IE"/>
        </a:p>
      </dgm:t>
    </dgm:pt>
    <dgm:pt modelId="{D9F9CE5E-3777-4336-AFBF-002D61C2C473}">
      <dgm:prSet phldrT="[Text]"/>
      <dgm:spPr/>
      <dgm:t>
        <a:bodyPr/>
        <a:lstStyle/>
        <a:p>
          <a:r>
            <a:rPr lang="en-GB" dirty="0"/>
            <a:t>Behaviour modelling</a:t>
          </a:r>
          <a:endParaRPr lang="en-IE" dirty="0"/>
        </a:p>
      </dgm:t>
    </dgm:pt>
    <dgm:pt modelId="{2886B26E-36FC-48F3-8402-176620638CD0}" type="parTrans" cxnId="{185D0EFC-3B4B-4969-A892-43976FC26FA6}">
      <dgm:prSet/>
      <dgm:spPr/>
      <dgm:t>
        <a:bodyPr/>
        <a:lstStyle/>
        <a:p>
          <a:endParaRPr lang="en-IE"/>
        </a:p>
      </dgm:t>
    </dgm:pt>
    <dgm:pt modelId="{3EDD1163-32BD-4D01-9486-0FFD435D24D1}" type="sibTrans" cxnId="{185D0EFC-3B4B-4969-A892-43976FC26FA6}">
      <dgm:prSet/>
      <dgm:spPr/>
      <dgm:t>
        <a:bodyPr/>
        <a:lstStyle/>
        <a:p>
          <a:endParaRPr lang="en-IE"/>
        </a:p>
      </dgm:t>
    </dgm:pt>
    <dgm:pt modelId="{0EDA020E-C695-4F48-827C-4D1513ABD7DA}">
      <dgm:prSet phldrT="[Text]"/>
      <dgm:spPr/>
      <dgm:t>
        <a:bodyPr/>
        <a:lstStyle/>
        <a:p>
          <a:r>
            <a:rPr lang="en-GB" dirty="0"/>
            <a:t>Abstraction</a:t>
          </a:r>
          <a:endParaRPr lang="en-IE" dirty="0"/>
        </a:p>
      </dgm:t>
    </dgm:pt>
    <dgm:pt modelId="{723A8988-C54B-447B-B650-FA4FDF47DC42}" type="parTrans" cxnId="{A1EFAD80-D8A9-4692-8279-24FAD06CBD3C}">
      <dgm:prSet/>
      <dgm:spPr/>
      <dgm:t>
        <a:bodyPr/>
        <a:lstStyle/>
        <a:p>
          <a:endParaRPr lang="en-IE"/>
        </a:p>
      </dgm:t>
    </dgm:pt>
    <dgm:pt modelId="{1811B728-EFF5-4159-88FA-6E64D86FB1E5}" type="sibTrans" cxnId="{A1EFAD80-D8A9-4692-8279-24FAD06CBD3C}">
      <dgm:prSet/>
      <dgm:spPr/>
      <dgm:t>
        <a:bodyPr/>
        <a:lstStyle/>
        <a:p>
          <a:endParaRPr lang="en-IE"/>
        </a:p>
      </dgm:t>
    </dgm:pt>
    <dgm:pt modelId="{27B627FD-F47F-4803-93C8-F70393896D7C}">
      <dgm:prSet phldrT="[Text]"/>
      <dgm:spPr/>
      <dgm:t>
        <a:bodyPr/>
        <a:lstStyle/>
        <a:p>
          <a:r>
            <a:rPr lang="en-GB" dirty="0"/>
            <a:t>Inheritance</a:t>
          </a:r>
          <a:endParaRPr lang="en-IE" dirty="0"/>
        </a:p>
      </dgm:t>
    </dgm:pt>
    <dgm:pt modelId="{DE1148DB-C03B-463C-932E-6F789042EE67}" type="parTrans" cxnId="{7A0BED19-EB25-4818-8000-E5EED79A86D0}">
      <dgm:prSet/>
      <dgm:spPr/>
      <dgm:t>
        <a:bodyPr/>
        <a:lstStyle/>
        <a:p>
          <a:endParaRPr lang="en-IE"/>
        </a:p>
      </dgm:t>
    </dgm:pt>
    <dgm:pt modelId="{131C742F-ECAC-46C6-A478-B610D8375ADA}" type="sibTrans" cxnId="{7A0BED19-EB25-4818-8000-E5EED79A86D0}">
      <dgm:prSet/>
      <dgm:spPr/>
      <dgm:t>
        <a:bodyPr/>
        <a:lstStyle/>
        <a:p>
          <a:endParaRPr lang="en-IE"/>
        </a:p>
      </dgm:t>
    </dgm:pt>
    <dgm:pt modelId="{D5E98002-E8D8-48CC-A27D-129B3080BE6B}">
      <dgm:prSet phldrT="[Text]"/>
      <dgm:spPr/>
      <dgm:t>
        <a:bodyPr/>
        <a:lstStyle/>
        <a:p>
          <a:r>
            <a:rPr lang="en-GB" dirty="0"/>
            <a:t>Polymorphism</a:t>
          </a:r>
          <a:endParaRPr lang="en-IE" dirty="0"/>
        </a:p>
      </dgm:t>
    </dgm:pt>
    <dgm:pt modelId="{3E6A85C3-C452-47E9-BA59-E68CB60794FE}" type="parTrans" cxnId="{0C2701B5-D754-47E7-8DCA-ABA7DD1A6537}">
      <dgm:prSet/>
      <dgm:spPr/>
      <dgm:t>
        <a:bodyPr/>
        <a:lstStyle/>
        <a:p>
          <a:endParaRPr lang="en-IE"/>
        </a:p>
      </dgm:t>
    </dgm:pt>
    <dgm:pt modelId="{8DD34185-53E6-4F24-8E75-D6456B395175}" type="sibTrans" cxnId="{0C2701B5-D754-47E7-8DCA-ABA7DD1A6537}">
      <dgm:prSet/>
      <dgm:spPr/>
      <dgm:t>
        <a:bodyPr/>
        <a:lstStyle/>
        <a:p>
          <a:endParaRPr lang="en-IE"/>
        </a:p>
      </dgm:t>
    </dgm:pt>
    <dgm:pt modelId="{AD682DDB-9E32-4E2E-AA1D-B77ED5F063A2}">
      <dgm:prSet phldrT="[Text]"/>
      <dgm:spPr/>
      <dgm:t>
        <a:bodyPr/>
        <a:lstStyle/>
        <a:p>
          <a:r>
            <a:rPr lang="en-GB" dirty="0"/>
            <a:t>Encapsulation</a:t>
          </a:r>
          <a:endParaRPr lang="en-IE" dirty="0"/>
        </a:p>
      </dgm:t>
    </dgm:pt>
    <dgm:pt modelId="{3E578A9D-279D-4742-BE7A-BE1548FE222C}" type="parTrans" cxnId="{882F2D60-F363-4CE0-825F-7C1893E6B791}">
      <dgm:prSet/>
      <dgm:spPr/>
      <dgm:t>
        <a:bodyPr/>
        <a:lstStyle/>
        <a:p>
          <a:endParaRPr lang="en-IE"/>
        </a:p>
      </dgm:t>
    </dgm:pt>
    <dgm:pt modelId="{F6398C1A-636B-4ECC-95B0-1E06A0150313}" type="sibTrans" cxnId="{882F2D60-F363-4CE0-825F-7C1893E6B791}">
      <dgm:prSet/>
      <dgm:spPr/>
      <dgm:t>
        <a:bodyPr/>
        <a:lstStyle/>
        <a:p>
          <a:endParaRPr lang="en-IE"/>
        </a:p>
      </dgm:t>
    </dgm:pt>
    <dgm:pt modelId="{1886DE5D-61F5-4BD1-9CD0-02F543D57370}">
      <dgm:prSet phldrT="[Text]"/>
      <dgm:spPr/>
      <dgm:t>
        <a:bodyPr/>
        <a:lstStyle/>
        <a:p>
          <a:r>
            <a:rPr lang="en-GB"/>
            <a:t>Class </a:t>
          </a:r>
          <a:r>
            <a:rPr lang="en-GB" dirty="0"/>
            <a:t>Identification</a:t>
          </a:r>
          <a:endParaRPr lang="en-IE" dirty="0"/>
        </a:p>
      </dgm:t>
    </dgm:pt>
    <dgm:pt modelId="{89238DF3-F4C7-4491-985E-21A29526393E}" type="parTrans" cxnId="{44C9737E-1580-461C-91D3-189F89118988}">
      <dgm:prSet/>
      <dgm:spPr/>
      <dgm:t>
        <a:bodyPr/>
        <a:lstStyle/>
        <a:p>
          <a:endParaRPr lang="en-IE"/>
        </a:p>
      </dgm:t>
    </dgm:pt>
    <dgm:pt modelId="{D97E727A-2D0A-4BA1-9AE5-352A21ABB629}" type="sibTrans" cxnId="{44C9737E-1580-461C-91D3-189F89118988}">
      <dgm:prSet/>
      <dgm:spPr/>
      <dgm:t>
        <a:bodyPr/>
        <a:lstStyle/>
        <a:p>
          <a:endParaRPr lang="en-IE"/>
        </a:p>
      </dgm:t>
    </dgm:pt>
    <dgm:pt modelId="{55F42BF6-CAF1-4085-B30E-3D938A90AE7F}">
      <dgm:prSet phldrT="[Text]"/>
      <dgm:spPr>
        <a:noFill/>
      </dgm:spPr>
      <dgm:t>
        <a:bodyPr/>
        <a:lstStyle/>
        <a:p>
          <a:r>
            <a:rPr lang="en-GB" dirty="0"/>
            <a:t>Test</a:t>
          </a:r>
          <a:endParaRPr lang="en-IE" dirty="0"/>
        </a:p>
      </dgm:t>
    </dgm:pt>
    <dgm:pt modelId="{5F4D5D8F-11FC-4DE0-8378-CC36776C026B}" type="parTrans" cxnId="{7B981165-2CAC-4C83-9D1D-9B5E8077652D}">
      <dgm:prSet/>
      <dgm:spPr/>
      <dgm:t>
        <a:bodyPr/>
        <a:lstStyle/>
        <a:p>
          <a:endParaRPr lang="en-IE"/>
        </a:p>
      </dgm:t>
    </dgm:pt>
    <dgm:pt modelId="{418AE2C9-9D2C-4218-80DA-BC3E83EBC049}" type="sibTrans" cxnId="{7B981165-2CAC-4C83-9D1D-9B5E8077652D}">
      <dgm:prSet/>
      <dgm:spPr/>
      <dgm:t>
        <a:bodyPr/>
        <a:lstStyle/>
        <a:p>
          <a:endParaRPr lang="en-IE"/>
        </a:p>
      </dgm:t>
    </dgm:pt>
    <dgm:pt modelId="{8AF6502A-D116-42F1-9536-7C9E89A2307F}">
      <dgm:prSet phldrT="[Text]"/>
      <dgm:spPr/>
      <dgm:t>
        <a:bodyPr/>
        <a:lstStyle/>
        <a:p>
          <a:r>
            <a:rPr lang="en-GB" dirty="0"/>
            <a:t>Reuse</a:t>
          </a:r>
          <a:endParaRPr lang="en-IE" dirty="0"/>
        </a:p>
      </dgm:t>
    </dgm:pt>
    <dgm:pt modelId="{E81C6F23-23B7-46A4-AB61-BFFA8795D530}" type="parTrans" cxnId="{9A20268E-4997-4B82-91AC-5CC9666A61E8}">
      <dgm:prSet/>
      <dgm:spPr/>
      <dgm:t>
        <a:bodyPr/>
        <a:lstStyle/>
        <a:p>
          <a:endParaRPr lang="en-IE"/>
        </a:p>
      </dgm:t>
    </dgm:pt>
    <dgm:pt modelId="{EC3A1F88-C39F-4225-ACA2-FF89E4A60672}" type="sibTrans" cxnId="{9A20268E-4997-4B82-91AC-5CC9666A61E8}">
      <dgm:prSet/>
      <dgm:spPr/>
      <dgm:t>
        <a:bodyPr/>
        <a:lstStyle/>
        <a:p>
          <a:endParaRPr lang="en-IE"/>
        </a:p>
      </dgm:t>
    </dgm:pt>
    <dgm:pt modelId="{A6710DDF-BED3-4AD2-B78F-8AE176107B37}">
      <dgm:prSet phldrT="[Text]"/>
      <dgm:spPr/>
      <dgm:t>
        <a:bodyPr/>
        <a:lstStyle/>
        <a:p>
          <a:endParaRPr lang="en-IE" dirty="0"/>
        </a:p>
      </dgm:t>
    </dgm:pt>
    <dgm:pt modelId="{0EAA64F9-7317-4137-9209-A5AE136233BA}" type="parTrans" cxnId="{16372A05-4004-4C6C-9B81-002F67E5AAED}">
      <dgm:prSet/>
      <dgm:spPr/>
      <dgm:t>
        <a:bodyPr/>
        <a:lstStyle/>
        <a:p>
          <a:endParaRPr lang="en-IE"/>
        </a:p>
      </dgm:t>
    </dgm:pt>
    <dgm:pt modelId="{C5D23152-EE9B-4DFA-8C2C-206E6F4C0630}" type="sibTrans" cxnId="{16372A05-4004-4C6C-9B81-002F67E5AAED}">
      <dgm:prSet/>
      <dgm:spPr/>
      <dgm:t>
        <a:bodyPr/>
        <a:lstStyle/>
        <a:p>
          <a:endParaRPr lang="en-IE"/>
        </a:p>
      </dgm:t>
    </dgm:pt>
    <dgm:pt modelId="{4DC3D361-F38D-4923-A9A1-A7C0125FFC9C}">
      <dgm:prSet phldrT="[Text]"/>
      <dgm:spPr/>
      <dgm:t>
        <a:bodyPr/>
        <a:lstStyle/>
        <a:p>
          <a:r>
            <a:rPr lang="en-GB" dirty="0"/>
            <a:t>Java</a:t>
          </a:r>
          <a:endParaRPr lang="en-IE" dirty="0"/>
        </a:p>
      </dgm:t>
    </dgm:pt>
    <dgm:pt modelId="{8088B69E-C3F7-4988-8FEC-5C7B56DDE67D}" type="parTrans" cxnId="{924A3EAF-FB2B-4C9F-BD0E-6E30343B33F7}">
      <dgm:prSet/>
      <dgm:spPr/>
      <dgm:t>
        <a:bodyPr/>
        <a:lstStyle/>
        <a:p>
          <a:endParaRPr lang="en-IE"/>
        </a:p>
      </dgm:t>
    </dgm:pt>
    <dgm:pt modelId="{4406F118-55A1-42CB-A9A5-2FA9EF89A2AA}" type="sibTrans" cxnId="{924A3EAF-FB2B-4C9F-BD0E-6E30343B33F7}">
      <dgm:prSet/>
      <dgm:spPr/>
      <dgm:t>
        <a:bodyPr/>
        <a:lstStyle/>
        <a:p>
          <a:endParaRPr lang="en-IE"/>
        </a:p>
      </dgm:t>
    </dgm:pt>
    <dgm:pt modelId="{AAFB1FA0-6E50-4F1F-9699-393AF02766FC}">
      <dgm:prSet phldrT="[Text]"/>
      <dgm:spPr/>
      <dgm:t>
        <a:bodyPr/>
        <a:lstStyle/>
        <a:p>
          <a:r>
            <a:rPr lang="en-GB" dirty="0"/>
            <a:t>Other OO languages</a:t>
          </a:r>
          <a:endParaRPr lang="en-IE" dirty="0"/>
        </a:p>
      </dgm:t>
    </dgm:pt>
    <dgm:pt modelId="{C0063B11-9CE8-43A7-BBCB-08330A56BD27}" type="parTrans" cxnId="{8CAFEE27-BAC6-4C6E-8985-49F629DF76B9}">
      <dgm:prSet/>
      <dgm:spPr/>
      <dgm:t>
        <a:bodyPr/>
        <a:lstStyle/>
        <a:p>
          <a:endParaRPr lang="en-IE"/>
        </a:p>
      </dgm:t>
    </dgm:pt>
    <dgm:pt modelId="{FAECE834-B8B1-43CC-9E69-C841B1E3EC05}" type="sibTrans" cxnId="{8CAFEE27-BAC6-4C6E-8985-49F629DF76B9}">
      <dgm:prSet/>
      <dgm:spPr/>
      <dgm:t>
        <a:bodyPr/>
        <a:lstStyle/>
        <a:p>
          <a:endParaRPr lang="en-IE"/>
        </a:p>
      </dgm:t>
    </dgm:pt>
    <dgm:pt modelId="{167196FD-82B3-4C11-8616-D38355FA149D}">
      <dgm:prSet phldrT="[Text]"/>
      <dgm:spPr/>
      <dgm:t>
        <a:bodyPr/>
        <a:lstStyle/>
        <a:p>
          <a:endParaRPr lang="en-IE" dirty="0"/>
        </a:p>
      </dgm:t>
    </dgm:pt>
    <dgm:pt modelId="{DA10DA68-CACA-4955-B910-E33B66133045}" type="parTrans" cxnId="{33C9AAFF-21C0-4FF8-9AF6-61DDFB167CB1}">
      <dgm:prSet/>
      <dgm:spPr/>
      <dgm:t>
        <a:bodyPr/>
        <a:lstStyle/>
        <a:p>
          <a:endParaRPr lang="en-IE"/>
        </a:p>
      </dgm:t>
    </dgm:pt>
    <dgm:pt modelId="{450B5C34-E1E7-490E-9F41-E7CC3F25DE22}" type="sibTrans" cxnId="{33C9AAFF-21C0-4FF8-9AF6-61DDFB167CB1}">
      <dgm:prSet/>
      <dgm:spPr/>
      <dgm:t>
        <a:bodyPr/>
        <a:lstStyle/>
        <a:p>
          <a:endParaRPr lang="en-IE"/>
        </a:p>
      </dgm:t>
    </dgm:pt>
    <dgm:pt modelId="{A117B4F1-BA3B-4C12-B5F5-D6C29B92C8EE}" type="pres">
      <dgm:prSet presAssocID="{94516285-6FEB-4DF0-9D63-351741B42B2D}" presName="Name0" presStyleCnt="0">
        <dgm:presLayoutVars>
          <dgm:dir/>
          <dgm:animLvl val="lvl"/>
          <dgm:resizeHandles val="exact"/>
        </dgm:presLayoutVars>
      </dgm:prSet>
      <dgm:spPr/>
    </dgm:pt>
    <dgm:pt modelId="{8E8C8E0D-7483-4F59-A2BF-FE1B50799875}" type="pres">
      <dgm:prSet presAssocID="{2E5ACDFE-95B2-4F52-857E-1D539716FA27}" presName="composite" presStyleCnt="0"/>
      <dgm:spPr/>
    </dgm:pt>
    <dgm:pt modelId="{E8A6F779-1E5F-4ABC-A0B4-7225AE937826}" type="pres">
      <dgm:prSet presAssocID="{2E5ACDFE-95B2-4F52-857E-1D539716FA27}" presName="parTx" presStyleLbl="node1" presStyleIdx="0" presStyleCnt="5" custLinFactNeighborX="12281" custLinFactNeighborY="2646">
        <dgm:presLayoutVars>
          <dgm:chMax val="0"/>
          <dgm:chPref val="0"/>
          <dgm:bulletEnabled val="1"/>
        </dgm:presLayoutVars>
      </dgm:prSet>
      <dgm:spPr/>
    </dgm:pt>
    <dgm:pt modelId="{B8F01272-541F-4C85-993E-722FD157F6FA}" type="pres">
      <dgm:prSet presAssocID="{2E5ACDFE-95B2-4F52-857E-1D539716FA27}" presName="desTx" presStyleLbl="revTx" presStyleIdx="0" presStyleCnt="5" custLinFactNeighborX="18856" custLinFactNeighborY="-1416">
        <dgm:presLayoutVars>
          <dgm:bulletEnabled val="1"/>
        </dgm:presLayoutVars>
      </dgm:prSet>
      <dgm:spPr/>
    </dgm:pt>
    <dgm:pt modelId="{4321B3FE-B7AE-417C-89C0-33234C920739}" type="pres">
      <dgm:prSet presAssocID="{A3E5E89D-31D7-4F3E-B1A4-F87A38848249}" presName="space" presStyleCnt="0"/>
      <dgm:spPr/>
    </dgm:pt>
    <dgm:pt modelId="{38E7CEEC-8C60-46A5-AFD0-A4CC2B113358}" type="pres">
      <dgm:prSet presAssocID="{4336A538-8D9E-452D-86EF-62472E3F9E64}" presName="composite" presStyleCnt="0"/>
      <dgm:spPr/>
    </dgm:pt>
    <dgm:pt modelId="{7303940F-D4AA-436B-BEA2-B9114BF04FF5}" type="pres">
      <dgm:prSet presAssocID="{4336A538-8D9E-452D-86EF-62472E3F9E64}" presName="parTx" presStyleLbl="node1" presStyleIdx="1" presStyleCnt="5" custScaleX="58993">
        <dgm:presLayoutVars>
          <dgm:chMax val="0"/>
          <dgm:chPref val="0"/>
          <dgm:bulletEnabled val="1"/>
        </dgm:presLayoutVars>
      </dgm:prSet>
      <dgm:spPr/>
    </dgm:pt>
    <dgm:pt modelId="{2699EFA1-45AE-4299-B1A9-10279FBB1193}" type="pres">
      <dgm:prSet presAssocID="{4336A538-8D9E-452D-86EF-62472E3F9E64}" presName="desTx" presStyleLbl="revTx" presStyleIdx="1" presStyleCnt="5" custLinFactNeighborX="24824" custLinFactNeighborY="1490">
        <dgm:presLayoutVars>
          <dgm:bulletEnabled val="1"/>
        </dgm:presLayoutVars>
      </dgm:prSet>
      <dgm:spPr/>
    </dgm:pt>
    <dgm:pt modelId="{19D8A0AC-F77D-426B-99CE-4A5C0FD95C9F}" type="pres">
      <dgm:prSet presAssocID="{4BDC1A8C-8627-4542-A9A4-3755177AF69C}" presName="space" presStyleCnt="0"/>
      <dgm:spPr/>
    </dgm:pt>
    <dgm:pt modelId="{68C32C07-919B-489D-A680-46B4EE5583D1}" type="pres">
      <dgm:prSet presAssocID="{D6FB8607-6754-4C6D-93BB-263CEE324BEE}" presName="composite" presStyleCnt="0"/>
      <dgm:spPr/>
    </dgm:pt>
    <dgm:pt modelId="{CC396EDB-AED7-44D0-A3AB-0FC575A02E8A}" type="pres">
      <dgm:prSet presAssocID="{D6FB8607-6754-4C6D-93BB-263CEE324BEE}" presName="parTx" presStyleLbl="node1" presStyleIdx="2" presStyleCnt="5" custLinFactNeighborX="12425">
        <dgm:presLayoutVars>
          <dgm:chMax val="0"/>
          <dgm:chPref val="0"/>
          <dgm:bulletEnabled val="1"/>
        </dgm:presLayoutVars>
      </dgm:prSet>
      <dgm:spPr/>
    </dgm:pt>
    <dgm:pt modelId="{74F47B42-6949-4CA8-9A1E-1C46B0B61AEE}" type="pres">
      <dgm:prSet presAssocID="{D6FB8607-6754-4C6D-93BB-263CEE324BEE}" presName="desTx" presStyleLbl="revTx" presStyleIdx="2" presStyleCnt="5" custLinFactNeighborX="20519" custLinFactNeighborY="-1416">
        <dgm:presLayoutVars>
          <dgm:bulletEnabled val="1"/>
        </dgm:presLayoutVars>
      </dgm:prSet>
      <dgm:spPr/>
    </dgm:pt>
    <dgm:pt modelId="{F9750E30-9B24-4C8A-A19B-F72DBB0909E5}" type="pres">
      <dgm:prSet presAssocID="{E5613E10-E96B-4537-AC1A-DCB1048862F3}" presName="space" presStyleCnt="0"/>
      <dgm:spPr/>
    </dgm:pt>
    <dgm:pt modelId="{69744D45-A9D8-4589-9B78-376704125783}" type="pres">
      <dgm:prSet presAssocID="{55F42BF6-CAF1-4085-B30E-3D938A90AE7F}" presName="composite" presStyleCnt="0"/>
      <dgm:spPr/>
    </dgm:pt>
    <dgm:pt modelId="{DA8626FF-AD2B-4799-90F7-C194792E69EC}" type="pres">
      <dgm:prSet presAssocID="{55F42BF6-CAF1-4085-B30E-3D938A90AE7F}" presName="parTx" presStyleLbl="node1" presStyleIdx="3" presStyleCnt="5" custScaleX="59440">
        <dgm:presLayoutVars>
          <dgm:chMax val="0"/>
          <dgm:chPref val="0"/>
          <dgm:bulletEnabled val="1"/>
        </dgm:presLayoutVars>
      </dgm:prSet>
      <dgm:spPr/>
    </dgm:pt>
    <dgm:pt modelId="{078F0A31-7668-464C-AB6E-C2589F1008E2}" type="pres">
      <dgm:prSet presAssocID="{55F42BF6-CAF1-4085-B30E-3D938A90AE7F}" presName="desTx" presStyleLbl="revTx" presStyleIdx="3" presStyleCnt="5">
        <dgm:presLayoutVars>
          <dgm:bulletEnabled val="1"/>
        </dgm:presLayoutVars>
      </dgm:prSet>
      <dgm:spPr/>
    </dgm:pt>
    <dgm:pt modelId="{9829BF38-94F4-4329-ACCB-ACF2D95AB525}" type="pres">
      <dgm:prSet presAssocID="{418AE2C9-9D2C-4218-80DA-BC3E83EBC049}" presName="space" presStyleCnt="0"/>
      <dgm:spPr/>
    </dgm:pt>
    <dgm:pt modelId="{823ACE94-F981-47F8-81C3-0199C7959218}" type="pres">
      <dgm:prSet presAssocID="{524378F6-39FB-4195-8BCA-9D26402497CD}" presName="composite" presStyleCnt="0"/>
      <dgm:spPr/>
    </dgm:pt>
    <dgm:pt modelId="{54BE1DC0-BBC2-4C65-B3E6-BD7EA2D4C9E0}" type="pres">
      <dgm:prSet presAssocID="{524378F6-39FB-4195-8BCA-9D26402497CD}" presName="parTx" presStyleLbl="node1" presStyleIdx="4" presStyleCnt="5" custScaleX="39357" custLinFactNeighborX="114" custLinFactNeighborY="1989">
        <dgm:presLayoutVars>
          <dgm:chMax val="0"/>
          <dgm:chPref val="0"/>
          <dgm:bulletEnabled val="1"/>
        </dgm:presLayoutVars>
      </dgm:prSet>
      <dgm:spPr/>
    </dgm:pt>
    <dgm:pt modelId="{9605ED1A-83BF-4CA8-BA09-8C1B7B7FE740}" type="pres">
      <dgm:prSet presAssocID="{524378F6-39FB-4195-8BCA-9D26402497CD}" presName="desTx" presStyleLbl="revTx" presStyleIdx="4" presStyleCnt="5" custScaleX="49441" custLinFactNeighborX="32671" custLinFactNeighborY="1559">
        <dgm:presLayoutVars>
          <dgm:bulletEnabled val="1"/>
        </dgm:presLayoutVars>
      </dgm:prSet>
      <dgm:spPr/>
    </dgm:pt>
  </dgm:ptLst>
  <dgm:cxnLst>
    <dgm:cxn modelId="{CD8D4303-6F7A-44A5-9D2B-0D50BB9141E4}" type="presOf" srcId="{6F3A41E4-F1A7-4585-A2D1-37D5747D64F7}" destId="{9605ED1A-83BF-4CA8-BA09-8C1B7B7FE740}" srcOrd="0" destOrd="2" presId="urn:microsoft.com/office/officeart/2005/8/layout/chevron1"/>
    <dgm:cxn modelId="{16372A05-4004-4C6C-9B81-002F67E5AAED}" srcId="{524378F6-39FB-4195-8BCA-9D26402497CD}" destId="{A6710DDF-BED3-4AD2-B78F-8AE176107B37}" srcOrd="1" destOrd="0" parTransId="{0EAA64F9-7317-4137-9209-A5AE136233BA}" sibTransId="{C5D23152-EE9B-4DFA-8C2C-206E6F4C0630}"/>
    <dgm:cxn modelId="{7B638F11-25EF-4EBE-8C14-C20666B273F6}" srcId="{524378F6-39FB-4195-8BCA-9D26402497CD}" destId="{98A1396A-6F9F-4F0A-9EAA-5D654C99B164}" srcOrd="3" destOrd="0" parTransId="{27FBB22A-05A2-47B4-97B3-87EC05813F49}" sibTransId="{1373FED8-9B1C-4120-9D71-352B4391738D}"/>
    <dgm:cxn modelId="{CA3DCD11-B625-4401-A1D7-118B30764DEC}" type="presOf" srcId="{27B627FD-F47F-4803-93C8-F70393896D7C}" destId="{2699EFA1-45AE-4299-B1A9-10279FBB1193}" srcOrd="0" destOrd="2" presId="urn:microsoft.com/office/officeart/2005/8/layout/chevron1"/>
    <dgm:cxn modelId="{276CCA13-328D-487F-A141-9CC40C3FBA65}" srcId="{94516285-6FEB-4DF0-9D63-351741B42B2D}" destId="{D6FB8607-6754-4C6D-93BB-263CEE324BEE}" srcOrd="2" destOrd="0" parTransId="{160B56D7-4D8C-49C5-8695-FB40455A3D6D}" sibTransId="{E5613E10-E96B-4537-AC1A-DCB1048862F3}"/>
    <dgm:cxn modelId="{7A0BED19-EB25-4818-8000-E5EED79A86D0}" srcId="{4336A538-8D9E-452D-86EF-62472E3F9E64}" destId="{27B627FD-F47F-4803-93C8-F70393896D7C}" srcOrd="2" destOrd="0" parTransId="{DE1148DB-C03B-463C-932E-6F789042EE67}" sibTransId="{131C742F-ECAC-46C6-A478-B610D8375ADA}"/>
    <dgm:cxn modelId="{EF94281A-4805-4BD1-BE02-C4D867738823}" srcId="{55F42BF6-CAF1-4085-B30E-3D938A90AE7F}" destId="{90EAE6D3-A271-4E1E-80C3-556182DDB072}" srcOrd="0" destOrd="0" parTransId="{866AB41E-9758-456D-97C3-3A5EBCE7F988}" sibTransId="{FE063057-803D-4918-8486-90351E8E3011}"/>
    <dgm:cxn modelId="{8CAFEE27-BAC6-4C6E-8985-49F629DF76B9}" srcId="{D6FB8607-6754-4C6D-93BB-263CEE324BEE}" destId="{AAFB1FA0-6E50-4F1F-9699-393AF02766FC}" srcOrd="1" destOrd="0" parTransId="{C0063B11-9CE8-43A7-BBCB-08330A56BD27}" sibTransId="{FAECE834-B8B1-43CC-9E69-C841B1E3EC05}"/>
    <dgm:cxn modelId="{044E5528-C876-4514-B78D-CF858736DD31}" srcId="{524378F6-39FB-4195-8BCA-9D26402497CD}" destId="{6F3A41E4-F1A7-4585-A2D1-37D5747D64F7}" srcOrd="2" destOrd="0" parTransId="{AE761819-F022-4809-82B2-83EBD0FC36B9}" sibTransId="{78E0EC4D-FB36-41CB-B5DF-FEB050F4DA42}"/>
    <dgm:cxn modelId="{C08DE128-12AA-4B69-A434-B698603F0EEA}" type="presOf" srcId="{4336A538-8D9E-452D-86EF-62472E3F9E64}" destId="{7303940F-D4AA-436B-BEA2-B9114BF04FF5}" srcOrd="0" destOrd="0" presId="urn:microsoft.com/office/officeart/2005/8/layout/chevron1"/>
    <dgm:cxn modelId="{CE5CBE2C-A6C9-4676-9865-A8B1CF79E744}" type="presOf" srcId="{167196FD-82B3-4C11-8616-D38355FA149D}" destId="{74F47B42-6949-4CA8-9A1E-1C46B0B61AEE}" srcOrd="0" destOrd="2" presId="urn:microsoft.com/office/officeart/2005/8/layout/chevron1"/>
    <dgm:cxn modelId="{D2D8A735-12C3-4535-9B98-FBDE2B0AE5C9}" srcId="{94516285-6FEB-4DF0-9D63-351741B42B2D}" destId="{2E5ACDFE-95B2-4F52-857E-1D539716FA27}" srcOrd="0" destOrd="0" parTransId="{286F5960-46CF-4F30-BF83-692538A85BB4}" sibTransId="{A3E5E89D-31D7-4F3E-B1A4-F87A38848249}"/>
    <dgm:cxn modelId="{300DCF37-C3B7-4A6E-81D2-45AAD96D828F}" type="presOf" srcId="{D9F9CE5E-3777-4336-AFBF-002D61C2C473}" destId="{2699EFA1-45AE-4299-B1A9-10279FBB1193}" srcOrd="0" destOrd="3" presId="urn:microsoft.com/office/officeart/2005/8/layout/chevron1"/>
    <dgm:cxn modelId="{FB7B8E3B-3739-4D9B-A59D-04D09134FDCA}" type="presOf" srcId="{2E5ACDFE-95B2-4F52-857E-1D539716FA27}" destId="{E8A6F779-1E5F-4ABC-A0B4-7225AE937826}" srcOrd="0" destOrd="0" presId="urn:microsoft.com/office/officeart/2005/8/layout/chevron1"/>
    <dgm:cxn modelId="{C3FF013C-E522-41FE-957D-4F44BB5A308D}" type="presOf" srcId="{AD682DDB-9E32-4E2E-AA1D-B77ED5F063A2}" destId="{2699EFA1-45AE-4299-B1A9-10279FBB1193}" srcOrd="0" destOrd="1" presId="urn:microsoft.com/office/officeart/2005/8/layout/chevron1"/>
    <dgm:cxn modelId="{45D42760-9051-4ABC-9BAB-7DCE283BFBDF}" srcId="{524378F6-39FB-4195-8BCA-9D26402497CD}" destId="{BD2C874D-9580-43CC-9E4A-BD24D527939E}" srcOrd="4" destOrd="0" parTransId="{489561D8-7051-461D-920E-A6A97EE4BB28}" sibTransId="{BC3E3C87-6046-43C6-8D2A-8038D481DB26}"/>
    <dgm:cxn modelId="{882F2D60-F363-4CE0-825F-7C1893E6B791}" srcId="{4336A538-8D9E-452D-86EF-62472E3F9E64}" destId="{AD682DDB-9E32-4E2E-AA1D-B77ED5F063A2}" srcOrd="1" destOrd="0" parTransId="{3E578A9D-279D-4742-BE7A-BE1548FE222C}" sibTransId="{F6398C1A-636B-4ECC-95B0-1E06A0150313}"/>
    <dgm:cxn modelId="{7B981165-2CAC-4C83-9D1D-9B5E8077652D}" srcId="{94516285-6FEB-4DF0-9D63-351741B42B2D}" destId="{55F42BF6-CAF1-4085-B30E-3D938A90AE7F}" srcOrd="3" destOrd="0" parTransId="{5F4D5D8F-11FC-4DE0-8378-CC36776C026B}" sibTransId="{418AE2C9-9D2C-4218-80DA-BC3E83EBC049}"/>
    <dgm:cxn modelId="{41B63245-CE80-4C9C-978B-E20999920BB1}" srcId="{2E5ACDFE-95B2-4F52-857E-1D539716FA27}" destId="{9C913A4B-E1EE-4EB1-BBEE-88487B975DDB}" srcOrd="0" destOrd="0" parTransId="{FD88204F-2C8A-499D-B444-4B481975B38A}" sibTransId="{F9F63EC9-72DA-4EFD-B090-F2DF97EFD9CF}"/>
    <dgm:cxn modelId="{58F1AF68-39A8-45CA-9B12-6E995FCFC0C6}" type="presOf" srcId="{A6710DDF-BED3-4AD2-B78F-8AE176107B37}" destId="{9605ED1A-83BF-4CA8-BA09-8C1B7B7FE740}" srcOrd="0" destOrd="1" presId="urn:microsoft.com/office/officeart/2005/8/layout/chevron1"/>
    <dgm:cxn modelId="{CC604F6C-CFF8-4BEC-8FEA-926CC6533939}" srcId="{94516285-6FEB-4DF0-9D63-351741B42B2D}" destId="{524378F6-39FB-4195-8BCA-9D26402497CD}" srcOrd="4" destOrd="0" parTransId="{97D07D05-597F-40CA-879D-450A290E49DA}" sibTransId="{B787E16C-6EAF-4A30-990D-6B00101451F3}"/>
    <dgm:cxn modelId="{FC33D16C-84E3-4907-B8BC-4D62BCCD1076}" type="presOf" srcId="{8AF6502A-D116-42F1-9536-7C9E89A2307F}" destId="{9605ED1A-83BF-4CA8-BA09-8C1B7B7FE740}" srcOrd="0" destOrd="0" presId="urn:microsoft.com/office/officeart/2005/8/layout/chevron1"/>
    <dgm:cxn modelId="{7909C277-19EB-4DDE-BECF-29C9EE4421FE}" type="presOf" srcId="{0EDA020E-C695-4F48-827C-4D1513ABD7DA}" destId="{B8F01272-541F-4C85-993E-722FD157F6FA}" srcOrd="0" destOrd="2" presId="urn:microsoft.com/office/officeart/2005/8/layout/chevron1"/>
    <dgm:cxn modelId="{1B19B159-DD0A-4BF5-BAED-44CBE4677946}" srcId="{94516285-6FEB-4DF0-9D63-351741B42B2D}" destId="{4336A538-8D9E-452D-86EF-62472E3F9E64}" srcOrd="1" destOrd="0" parTransId="{CDF99084-7698-44DE-BFBF-2A649C93D613}" sibTransId="{4BDC1A8C-8627-4542-A9A4-3755177AF69C}"/>
    <dgm:cxn modelId="{44C9737E-1580-461C-91D3-189F89118988}" srcId="{4336A538-8D9E-452D-86EF-62472E3F9E64}" destId="{1886DE5D-61F5-4BD1-9CD0-02F543D57370}" srcOrd="0" destOrd="0" parTransId="{89238DF3-F4C7-4491-985E-21A29526393E}" sibTransId="{D97E727A-2D0A-4BA1-9AE5-352A21ABB629}"/>
    <dgm:cxn modelId="{F5D65D7F-8690-4DA2-99C9-45CE01B87FE7}" type="presOf" srcId="{4DC3D361-F38D-4923-A9A1-A7C0125FFC9C}" destId="{74F47B42-6949-4CA8-9A1E-1C46B0B61AEE}" srcOrd="0" destOrd="0" presId="urn:microsoft.com/office/officeart/2005/8/layout/chevron1"/>
    <dgm:cxn modelId="{A1EFAD80-D8A9-4692-8279-24FAD06CBD3C}" srcId="{2E5ACDFE-95B2-4F52-857E-1D539716FA27}" destId="{0EDA020E-C695-4F48-827C-4D1513ABD7DA}" srcOrd="2" destOrd="0" parTransId="{723A8988-C54B-447B-B650-FA4FDF47DC42}" sibTransId="{1811B728-EFF5-4159-88FA-6E64D86FB1E5}"/>
    <dgm:cxn modelId="{9A20268E-4997-4B82-91AC-5CC9666A61E8}" srcId="{524378F6-39FB-4195-8BCA-9D26402497CD}" destId="{8AF6502A-D116-42F1-9536-7C9E89A2307F}" srcOrd="0" destOrd="0" parTransId="{E81C6F23-23B7-46A4-AB61-BFFA8795D530}" sibTransId="{EC3A1F88-C39F-4225-ACA2-FF89E4A60672}"/>
    <dgm:cxn modelId="{3D837E9A-18DB-4BB6-BA36-FD2762EEF228}" type="presOf" srcId="{1886DE5D-61F5-4BD1-9CD0-02F543D57370}" destId="{2699EFA1-45AE-4299-B1A9-10279FBB1193}" srcOrd="0" destOrd="0" presId="urn:microsoft.com/office/officeart/2005/8/layout/chevron1"/>
    <dgm:cxn modelId="{6CDF31A6-D66F-4876-B841-0550ED12F4E9}" type="presOf" srcId="{2EFFEDC9-1942-42A7-98DA-609BD51BC1A1}" destId="{B8F01272-541F-4C85-993E-722FD157F6FA}" srcOrd="0" destOrd="3" presId="urn:microsoft.com/office/officeart/2005/8/layout/chevron1"/>
    <dgm:cxn modelId="{924A3EAF-FB2B-4C9F-BD0E-6E30343B33F7}" srcId="{D6FB8607-6754-4C6D-93BB-263CEE324BEE}" destId="{4DC3D361-F38D-4923-A9A1-A7C0125FFC9C}" srcOrd="0" destOrd="0" parTransId="{8088B69E-C3F7-4988-8FEC-5C7B56DDE67D}" sibTransId="{4406F118-55A1-42CB-A9A5-2FA9EF89A2AA}"/>
    <dgm:cxn modelId="{14FCF5AF-7A79-402C-A7B8-CC6548829C35}" srcId="{2E5ACDFE-95B2-4F52-857E-1D539716FA27}" destId="{2EFFEDC9-1942-42A7-98DA-609BD51BC1A1}" srcOrd="3" destOrd="0" parTransId="{CE711617-A6E7-4479-A23F-A0FBE644F158}" sibTransId="{4F3730C0-DE4B-4CDB-883E-F3D9CBE5737E}"/>
    <dgm:cxn modelId="{C0CA2EB1-1B7C-4013-9B86-73A6FD557464}" type="presOf" srcId="{94516285-6FEB-4DF0-9D63-351741B42B2D}" destId="{A117B4F1-BA3B-4C12-B5F5-D6C29B92C8EE}" srcOrd="0" destOrd="0" presId="urn:microsoft.com/office/officeart/2005/8/layout/chevron1"/>
    <dgm:cxn modelId="{0C2701B5-D754-47E7-8DCA-ABA7DD1A6537}" srcId="{4336A538-8D9E-452D-86EF-62472E3F9E64}" destId="{D5E98002-E8D8-48CC-A27D-129B3080BE6B}" srcOrd="4" destOrd="0" parTransId="{3E6A85C3-C452-47E9-BA59-E68CB60794FE}" sibTransId="{8DD34185-53E6-4F24-8E75-D6456B395175}"/>
    <dgm:cxn modelId="{ECC2AEBA-26FA-4A9B-94CA-7D2482300807}" type="presOf" srcId="{524378F6-39FB-4195-8BCA-9D26402497CD}" destId="{54BE1DC0-BBC2-4C65-B3E6-BD7EA2D4C9E0}" srcOrd="0" destOrd="0" presId="urn:microsoft.com/office/officeart/2005/8/layout/chevron1"/>
    <dgm:cxn modelId="{DA7224BE-2476-42C2-A114-DADAD08D761D}" srcId="{2E5ACDFE-95B2-4F52-857E-1D539716FA27}" destId="{BBD406F7-17ED-47B2-A077-92588D7F9700}" srcOrd="1" destOrd="0" parTransId="{8897EFE5-06D3-4597-B067-6CA80FA15E8A}" sibTransId="{B81E81F9-92EB-45DE-AC0B-3484C4DB4CCC}"/>
    <dgm:cxn modelId="{635BEABE-A385-465A-B70A-E504F7E553EF}" type="presOf" srcId="{BBD406F7-17ED-47B2-A077-92588D7F9700}" destId="{B8F01272-541F-4C85-993E-722FD157F6FA}" srcOrd="0" destOrd="1" presId="urn:microsoft.com/office/officeart/2005/8/layout/chevron1"/>
    <dgm:cxn modelId="{5BEEFBC2-A0CB-4875-B6E8-7F97390ECED3}" type="presOf" srcId="{AAFB1FA0-6E50-4F1F-9699-393AF02766FC}" destId="{74F47B42-6949-4CA8-9A1E-1C46B0B61AEE}" srcOrd="0" destOrd="1" presId="urn:microsoft.com/office/officeart/2005/8/layout/chevron1"/>
    <dgm:cxn modelId="{A70A09CB-12A3-4FAD-98D1-E90E04882260}" type="presOf" srcId="{9C913A4B-E1EE-4EB1-BBEE-88487B975DDB}" destId="{B8F01272-541F-4C85-993E-722FD157F6FA}" srcOrd="0" destOrd="0" presId="urn:microsoft.com/office/officeart/2005/8/layout/chevron1"/>
    <dgm:cxn modelId="{755730CD-47D8-413A-8800-2BF041136E45}" type="presOf" srcId="{D5E98002-E8D8-48CC-A27D-129B3080BE6B}" destId="{2699EFA1-45AE-4299-B1A9-10279FBB1193}" srcOrd="0" destOrd="4" presId="urn:microsoft.com/office/officeart/2005/8/layout/chevron1"/>
    <dgm:cxn modelId="{FA7ECAD8-41AD-4849-B9AB-9B07D35464CF}" type="presOf" srcId="{D6FB8607-6754-4C6D-93BB-263CEE324BEE}" destId="{CC396EDB-AED7-44D0-A3AB-0FC575A02E8A}" srcOrd="0" destOrd="0" presId="urn:microsoft.com/office/officeart/2005/8/layout/chevron1"/>
    <dgm:cxn modelId="{8B9BD9DE-D789-46E0-A526-5E1601EB5D77}" type="presOf" srcId="{55F42BF6-CAF1-4085-B30E-3D938A90AE7F}" destId="{DA8626FF-AD2B-4799-90F7-C194792E69EC}" srcOrd="0" destOrd="0" presId="urn:microsoft.com/office/officeart/2005/8/layout/chevron1"/>
    <dgm:cxn modelId="{52852CE4-598D-4262-A967-D652CECEE909}" type="presOf" srcId="{98A1396A-6F9F-4F0A-9EAA-5D654C99B164}" destId="{9605ED1A-83BF-4CA8-BA09-8C1B7B7FE740}" srcOrd="0" destOrd="3" presId="urn:microsoft.com/office/officeart/2005/8/layout/chevron1"/>
    <dgm:cxn modelId="{331EC3E9-4D4D-44CC-BCBE-DE6B55C2E411}" type="presOf" srcId="{90EAE6D3-A271-4E1E-80C3-556182DDB072}" destId="{078F0A31-7668-464C-AB6E-C2589F1008E2}" srcOrd="0" destOrd="0" presId="urn:microsoft.com/office/officeart/2005/8/layout/chevron1"/>
    <dgm:cxn modelId="{A48A9BFA-F304-4815-9F44-29924B29DC26}" type="presOf" srcId="{BD2C874D-9580-43CC-9E4A-BD24D527939E}" destId="{9605ED1A-83BF-4CA8-BA09-8C1B7B7FE740}" srcOrd="0" destOrd="4" presId="urn:microsoft.com/office/officeart/2005/8/layout/chevron1"/>
    <dgm:cxn modelId="{185D0EFC-3B4B-4969-A892-43976FC26FA6}" srcId="{4336A538-8D9E-452D-86EF-62472E3F9E64}" destId="{D9F9CE5E-3777-4336-AFBF-002D61C2C473}" srcOrd="3" destOrd="0" parTransId="{2886B26E-36FC-48F3-8402-176620638CD0}" sibTransId="{3EDD1163-32BD-4D01-9486-0FFD435D24D1}"/>
    <dgm:cxn modelId="{33C9AAFF-21C0-4FF8-9AF6-61DDFB167CB1}" srcId="{D6FB8607-6754-4C6D-93BB-263CEE324BEE}" destId="{167196FD-82B3-4C11-8616-D38355FA149D}" srcOrd="2" destOrd="0" parTransId="{DA10DA68-CACA-4955-B910-E33B66133045}" sibTransId="{450B5C34-E1E7-490E-9F41-E7CC3F25DE22}"/>
    <dgm:cxn modelId="{66905BBA-B1D7-4F6A-94A4-9619BE6D7228}" type="presParOf" srcId="{A117B4F1-BA3B-4C12-B5F5-D6C29B92C8EE}" destId="{8E8C8E0D-7483-4F59-A2BF-FE1B50799875}" srcOrd="0" destOrd="0" presId="urn:microsoft.com/office/officeart/2005/8/layout/chevron1"/>
    <dgm:cxn modelId="{040E0EFA-E699-4155-B980-F2289CCA6841}" type="presParOf" srcId="{8E8C8E0D-7483-4F59-A2BF-FE1B50799875}" destId="{E8A6F779-1E5F-4ABC-A0B4-7225AE937826}" srcOrd="0" destOrd="0" presId="urn:microsoft.com/office/officeart/2005/8/layout/chevron1"/>
    <dgm:cxn modelId="{12CE5BEF-B9E5-4091-AA1A-27958BC95C43}" type="presParOf" srcId="{8E8C8E0D-7483-4F59-A2BF-FE1B50799875}" destId="{B8F01272-541F-4C85-993E-722FD157F6FA}" srcOrd="1" destOrd="0" presId="urn:microsoft.com/office/officeart/2005/8/layout/chevron1"/>
    <dgm:cxn modelId="{AE04AF14-4C9E-4497-9B3C-A235798E78DC}" type="presParOf" srcId="{A117B4F1-BA3B-4C12-B5F5-D6C29B92C8EE}" destId="{4321B3FE-B7AE-417C-89C0-33234C920739}" srcOrd="1" destOrd="0" presId="urn:microsoft.com/office/officeart/2005/8/layout/chevron1"/>
    <dgm:cxn modelId="{E7285F49-CC52-4359-A3AE-568935AD0101}" type="presParOf" srcId="{A117B4F1-BA3B-4C12-B5F5-D6C29B92C8EE}" destId="{38E7CEEC-8C60-46A5-AFD0-A4CC2B113358}" srcOrd="2" destOrd="0" presId="urn:microsoft.com/office/officeart/2005/8/layout/chevron1"/>
    <dgm:cxn modelId="{9BBF8D18-05E0-4BF9-B59F-BDE2A23945EB}" type="presParOf" srcId="{38E7CEEC-8C60-46A5-AFD0-A4CC2B113358}" destId="{7303940F-D4AA-436B-BEA2-B9114BF04FF5}" srcOrd="0" destOrd="0" presId="urn:microsoft.com/office/officeart/2005/8/layout/chevron1"/>
    <dgm:cxn modelId="{7779A477-580A-483B-A9CA-47156D47D280}" type="presParOf" srcId="{38E7CEEC-8C60-46A5-AFD0-A4CC2B113358}" destId="{2699EFA1-45AE-4299-B1A9-10279FBB1193}" srcOrd="1" destOrd="0" presId="urn:microsoft.com/office/officeart/2005/8/layout/chevron1"/>
    <dgm:cxn modelId="{7EFE7920-273A-438F-913A-9B3D8DE49807}" type="presParOf" srcId="{A117B4F1-BA3B-4C12-B5F5-D6C29B92C8EE}" destId="{19D8A0AC-F77D-426B-99CE-4A5C0FD95C9F}" srcOrd="3" destOrd="0" presId="urn:microsoft.com/office/officeart/2005/8/layout/chevron1"/>
    <dgm:cxn modelId="{66F2EB07-0CBC-4557-B164-D69EE31D017A}" type="presParOf" srcId="{A117B4F1-BA3B-4C12-B5F5-D6C29B92C8EE}" destId="{68C32C07-919B-489D-A680-46B4EE5583D1}" srcOrd="4" destOrd="0" presId="urn:microsoft.com/office/officeart/2005/8/layout/chevron1"/>
    <dgm:cxn modelId="{A28161FD-8E69-4D00-97FF-171D3AE32837}" type="presParOf" srcId="{68C32C07-919B-489D-A680-46B4EE5583D1}" destId="{CC396EDB-AED7-44D0-A3AB-0FC575A02E8A}" srcOrd="0" destOrd="0" presId="urn:microsoft.com/office/officeart/2005/8/layout/chevron1"/>
    <dgm:cxn modelId="{1B32732B-CB90-4D54-A31F-F64545AC6CBD}" type="presParOf" srcId="{68C32C07-919B-489D-A680-46B4EE5583D1}" destId="{74F47B42-6949-4CA8-9A1E-1C46B0B61AEE}" srcOrd="1" destOrd="0" presId="urn:microsoft.com/office/officeart/2005/8/layout/chevron1"/>
    <dgm:cxn modelId="{E8B14AAB-905A-4419-BD10-93B236947CD8}" type="presParOf" srcId="{A117B4F1-BA3B-4C12-B5F5-D6C29B92C8EE}" destId="{F9750E30-9B24-4C8A-A19B-F72DBB0909E5}" srcOrd="5" destOrd="0" presId="urn:microsoft.com/office/officeart/2005/8/layout/chevron1"/>
    <dgm:cxn modelId="{D636D361-F9D7-45E6-8A3B-4771C7115EDF}" type="presParOf" srcId="{A117B4F1-BA3B-4C12-B5F5-D6C29B92C8EE}" destId="{69744D45-A9D8-4589-9B78-376704125783}" srcOrd="6" destOrd="0" presId="urn:microsoft.com/office/officeart/2005/8/layout/chevron1"/>
    <dgm:cxn modelId="{42C2B27F-425B-4E11-8EC5-A071F1563C5E}" type="presParOf" srcId="{69744D45-A9D8-4589-9B78-376704125783}" destId="{DA8626FF-AD2B-4799-90F7-C194792E69EC}" srcOrd="0" destOrd="0" presId="urn:microsoft.com/office/officeart/2005/8/layout/chevron1"/>
    <dgm:cxn modelId="{766817FC-B467-4165-8E6F-68900874E9F9}" type="presParOf" srcId="{69744D45-A9D8-4589-9B78-376704125783}" destId="{078F0A31-7668-464C-AB6E-C2589F1008E2}" srcOrd="1" destOrd="0" presId="urn:microsoft.com/office/officeart/2005/8/layout/chevron1"/>
    <dgm:cxn modelId="{2EEEC919-4849-4B86-9783-8121DCC5C5CD}" type="presParOf" srcId="{A117B4F1-BA3B-4C12-B5F5-D6C29B92C8EE}" destId="{9829BF38-94F4-4329-ACCB-ACF2D95AB525}" srcOrd="7" destOrd="0" presId="urn:microsoft.com/office/officeart/2005/8/layout/chevron1"/>
    <dgm:cxn modelId="{394A736B-DF28-4091-B561-E7C208CA1365}" type="presParOf" srcId="{A117B4F1-BA3B-4C12-B5F5-D6C29B92C8EE}" destId="{823ACE94-F981-47F8-81C3-0199C7959218}" srcOrd="8" destOrd="0" presId="urn:microsoft.com/office/officeart/2005/8/layout/chevron1"/>
    <dgm:cxn modelId="{D8628959-57D6-4D60-A7FB-DD90F696C70C}" type="presParOf" srcId="{823ACE94-F981-47F8-81C3-0199C7959218}" destId="{54BE1DC0-BBC2-4C65-B3E6-BD7EA2D4C9E0}" srcOrd="0" destOrd="0" presId="urn:microsoft.com/office/officeart/2005/8/layout/chevron1"/>
    <dgm:cxn modelId="{F49CEB51-CEA8-4BAA-814B-004BA68E6199}" type="presParOf" srcId="{823ACE94-F981-47F8-81C3-0199C7959218}" destId="{9605ED1A-83BF-4CA8-BA09-8C1B7B7FE740}" srcOrd="1"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516285-6FEB-4DF0-9D63-351741B42B2D}" type="doc">
      <dgm:prSet loTypeId="urn:microsoft.com/office/officeart/2005/8/layout/chevron1" loCatId="process" qsTypeId="urn:microsoft.com/office/officeart/2005/8/quickstyle/simple1" qsCatId="simple" csTypeId="urn:microsoft.com/office/officeart/2005/8/colors/accent1_2" csCatId="accent1" phldr="1"/>
      <dgm:spPr/>
    </dgm:pt>
    <dgm:pt modelId="{2E5ACDFE-95B2-4F52-857E-1D539716FA27}">
      <dgm:prSet phldrT="[Text]"/>
      <dgm:spPr>
        <a:solidFill>
          <a:schemeClr val="tx2">
            <a:lumMod val="50000"/>
            <a:lumOff val="50000"/>
          </a:schemeClr>
        </a:solidFill>
      </dgm:spPr>
      <dgm:t>
        <a:bodyPr/>
        <a:lstStyle/>
        <a:p>
          <a:r>
            <a:rPr lang="en-GB" dirty="0">
              <a:solidFill>
                <a:schemeClr val="bg1"/>
              </a:solidFill>
            </a:rPr>
            <a:t>Use Acceptance Test</a:t>
          </a:r>
          <a:endParaRPr lang="en-IE" dirty="0">
            <a:solidFill>
              <a:schemeClr val="bg1"/>
            </a:solidFill>
          </a:endParaRPr>
        </a:p>
      </dgm:t>
    </dgm:pt>
    <dgm:pt modelId="{286F5960-46CF-4F30-BF83-692538A85BB4}" type="parTrans" cxnId="{D2D8A735-12C3-4535-9B98-FBDE2B0AE5C9}">
      <dgm:prSet/>
      <dgm:spPr/>
      <dgm:t>
        <a:bodyPr/>
        <a:lstStyle/>
        <a:p>
          <a:endParaRPr lang="en-IE"/>
        </a:p>
      </dgm:t>
    </dgm:pt>
    <dgm:pt modelId="{A3E5E89D-31D7-4F3E-B1A4-F87A38848249}" type="sibTrans" cxnId="{D2D8A735-12C3-4535-9B98-FBDE2B0AE5C9}">
      <dgm:prSet/>
      <dgm:spPr/>
      <dgm:t>
        <a:bodyPr/>
        <a:lstStyle/>
        <a:p>
          <a:endParaRPr lang="en-IE"/>
        </a:p>
      </dgm:t>
    </dgm:pt>
    <dgm:pt modelId="{4336A538-8D9E-452D-86EF-62472E3F9E64}">
      <dgm:prSet phldrT="[Text]"/>
      <dgm:spPr>
        <a:solidFill>
          <a:schemeClr val="tx2">
            <a:lumMod val="50000"/>
            <a:lumOff val="50000"/>
          </a:schemeClr>
        </a:solidFill>
      </dgm:spPr>
      <dgm:t>
        <a:bodyPr/>
        <a:lstStyle/>
        <a:p>
          <a:r>
            <a:rPr lang="en-GB" dirty="0">
              <a:solidFill>
                <a:schemeClr val="bg1"/>
              </a:solidFill>
            </a:rPr>
            <a:t>Prototyping</a:t>
          </a:r>
          <a:endParaRPr lang="en-IE" dirty="0">
            <a:solidFill>
              <a:schemeClr val="bg1"/>
            </a:solidFill>
          </a:endParaRPr>
        </a:p>
      </dgm:t>
    </dgm:pt>
    <dgm:pt modelId="{CDF99084-7698-44DE-BFBF-2A649C93D613}" type="parTrans" cxnId="{1B19B159-DD0A-4BF5-BAED-44CBE4677946}">
      <dgm:prSet/>
      <dgm:spPr/>
      <dgm:t>
        <a:bodyPr/>
        <a:lstStyle/>
        <a:p>
          <a:endParaRPr lang="en-IE"/>
        </a:p>
      </dgm:t>
    </dgm:pt>
    <dgm:pt modelId="{4BDC1A8C-8627-4542-A9A4-3755177AF69C}" type="sibTrans" cxnId="{1B19B159-DD0A-4BF5-BAED-44CBE4677946}">
      <dgm:prSet/>
      <dgm:spPr/>
      <dgm:t>
        <a:bodyPr/>
        <a:lstStyle/>
        <a:p>
          <a:endParaRPr lang="en-IE"/>
        </a:p>
      </dgm:t>
    </dgm:pt>
    <dgm:pt modelId="{D6FB8607-6754-4C6D-93BB-263CEE324BEE}">
      <dgm:prSet phldrT="[Text]"/>
      <dgm:spPr>
        <a:solidFill>
          <a:schemeClr val="tx2">
            <a:lumMod val="50000"/>
            <a:lumOff val="50000"/>
          </a:schemeClr>
        </a:solidFill>
      </dgm:spPr>
      <dgm:t>
        <a:bodyPr/>
        <a:lstStyle/>
        <a:p>
          <a:r>
            <a:rPr lang="en-GB" dirty="0">
              <a:solidFill>
                <a:schemeClr val="bg1"/>
              </a:solidFill>
            </a:rPr>
            <a:t>Unit tests</a:t>
          </a:r>
          <a:endParaRPr lang="en-IE" dirty="0">
            <a:solidFill>
              <a:schemeClr val="bg1"/>
            </a:solidFill>
          </a:endParaRPr>
        </a:p>
      </dgm:t>
    </dgm:pt>
    <dgm:pt modelId="{160B56D7-4D8C-49C5-8695-FB40455A3D6D}" type="parTrans" cxnId="{276CCA13-328D-487F-A141-9CC40C3FBA65}">
      <dgm:prSet/>
      <dgm:spPr/>
      <dgm:t>
        <a:bodyPr/>
        <a:lstStyle/>
        <a:p>
          <a:endParaRPr lang="en-IE"/>
        </a:p>
      </dgm:t>
    </dgm:pt>
    <dgm:pt modelId="{E5613E10-E96B-4537-AC1A-DCB1048862F3}" type="sibTrans" cxnId="{276CCA13-328D-487F-A141-9CC40C3FBA65}">
      <dgm:prSet/>
      <dgm:spPr/>
      <dgm:t>
        <a:bodyPr/>
        <a:lstStyle/>
        <a:p>
          <a:endParaRPr lang="en-IE"/>
        </a:p>
      </dgm:t>
    </dgm:pt>
    <dgm:pt modelId="{BD2C874D-9580-43CC-9E4A-BD24D527939E}">
      <dgm:prSet phldrT="[Text]"/>
      <dgm:spPr/>
      <dgm:t>
        <a:bodyPr/>
        <a:lstStyle/>
        <a:p>
          <a:endParaRPr lang="en-IE" dirty="0"/>
        </a:p>
      </dgm:t>
    </dgm:pt>
    <dgm:pt modelId="{489561D8-7051-461D-920E-A6A97EE4BB28}" type="parTrans" cxnId="{45D42760-9051-4ABC-9BAB-7DCE283BFBDF}">
      <dgm:prSet/>
      <dgm:spPr/>
      <dgm:t>
        <a:bodyPr/>
        <a:lstStyle/>
        <a:p>
          <a:endParaRPr lang="en-IE"/>
        </a:p>
      </dgm:t>
    </dgm:pt>
    <dgm:pt modelId="{BC3E3C87-6046-43C6-8D2A-8038D481DB26}" type="sibTrans" cxnId="{45D42760-9051-4ABC-9BAB-7DCE283BFBDF}">
      <dgm:prSet/>
      <dgm:spPr/>
      <dgm:t>
        <a:bodyPr/>
        <a:lstStyle/>
        <a:p>
          <a:endParaRPr lang="en-IE"/>
        </a:p>
      </dgm:t>
    </dgm:pt>
    <dgm:pt modelId="{8AF6502A-D116-42F1-9536-7C9E89A2307F}">
      <dgm:prSet phldrT="[Text]"/>
      <dgm:spPr>
        <a:solidFill>
          <a:schemeClr val="tx2">
            <a:lumMod val="50000"/>
            <a:lumOff val="50000"/>
          </a:schemeClr>
        </a:solidFill>
      </dgm:spPr>
      <dgm:t>
        <a:bodyPr/>
        <a:lstStyle/>
        <a:p>
          <a:r>
            <a:rPr lang="en-GB" dirty="0"/>
            <a:t>Automated Regression</a:t>
          </a:r>
        </a:p>
        <a:p>
          <a:r>
            <a:rPr lang="en-GB" dirty="0"/>
            <a:t>Tests</a:t>
          </a:r>
        </a:p>
        <a:p>
          <a:endParaRPr lang="en-IE" dirty="0"/>
        </a:p>
      </dgm:t>
    </dgm:pt>
    <dgm:pt modelId="{E81C6F23-23B7-46A4-AB61-BFFA8795D530}" type="parTrans" cxnId="{9A20268E-4997-4B82-91AC-5CC9666A61E8}">
      <dgm:prSet/>
      <dgm:spPr/>
      <dgm:t>
        <a:bodyPr/>
        <a:lstStyle/>
        <a:p>
          <a:endParaRPr lang="en-IE"/>
        </a:p>
      </dgm:t>
    </dgm:pt>
    <dgm:pt modelId="{EC3A1F88-C39F-4225-ACA2-FF89E4A60672}" type="sibTrans" cxnId="{9A20268E-4997-4B82-91AC-5CC9666A61E8}">
      <dgm:prSet/>
      <dgm:spPr/>
      <dgm:t>
        <a:bodyPr/>
        <a:lstStyle/>
        <a:p>
          <a:endParaRPr lang="en-IE"/>
        </a:p>
      </dgm:t>
    </dgm:pt>
    <dgm:pt modelId="{A6710DDF-BED3-4AD2-B78F-8AE176107B37}">
      <dgm:prSet phldrT="[Text]"/>
      <dgm:spPr/>
      <dgm:t>
        <a:bodyPr/>
        <a:lstStyle/>
        <a:p>
          <a:endParaRPr lang="en-IE" dirty="0"/>
        </a:p>
      </dgm:t>
    </dgm:pt>
    <dgm:pt modelId="{0EAA64F9-7317-4137-9209-A5AE136233BA}" type="parTrans" cxnId="{16372A05-4004-4C6C-9B81-002F67E5AAED}">
      <dgm:prSet/>
      <dgm:spPr/>
      <dgm:t>
        <a:bodyPr/>
        <a:lstStyle/>
        <a:p>
          <a:endParaRPr lang="en-IE"/>
        </a:p>
      </dgm:t>
    </dgm:pt>
    <dgm:pt modelId="{C5D23152-EE9B-4DFA-8C2C-206E6F4C0630}" type="sibTrans" cxnId="{16372A05-4004-4C6C-9B81-002F67E5AAED}">
      <dgm:prSet/>
      <dgm:spPr/>
      <dgm:t>
        <a:bodyPr/>
        <a:lstStyle/>
        <a:p>
          <a:endParaRPr lang="en-IE"/>
        </a:p>
      </dgm:t>
    </dgm:pt>
    <dgm:pt modelId="{70788C7A-40E4-4BFD-8D2B-EE920E1EFF8C}">
      <dgm:prSet phldrT="[Text]"/>
      <dgm:spPr>
        <a:solidFill>
          <a:schemeClr val="tx2">
            <a:lumMod val="50000"/>
            <a:lumOff val="50000"/>
          </a:schemeClr>
        </a:solidFill>
      </dgm:spPr>
      <dgm:t>
        <a:bodyPr/>
        <a:lstStyle/>
        <a:p>
          <a:r>
            <a:rPr lang="en-GB" dirty="0">
              <a:solidFill>
                <a:schemeClr val="bg1"/>
              </a:solidFill>
            </a:rPr>
            <a:t>Functional Tests</a:t>
          </a:r>
          <a:endParaRPr lang="en-IE" dirty="0">
            <a:solidFill>
              <a:schemeClr val="bg1"/>
            </a:solidFill>
          </a:endParaRPr>
        </a:p>
      </dgm:t>
    </dgm:pt>
    <dgm:pt modelId="{7DE7D62C-90CB-4D2E-957F-0CFFAE89785A}" type="parTrans" cxnId="{B3704258-2F00-4975-A449-37E792BD064C}">
      <dgm:prSet/>
      <dgm:spPr/>
      <dgm:t>
        <a:bodyPr/>
        <a:lstStyle/>
        <a:p>
          <a:endParaRPr lang="en-IE"/>
        </a:p>
      </dgm:t>
    </dgm:pt>
    <dgm:pt modelId="{FAD9B5F3-677F-44BD-B6EB-927E4D94142C}" type="sibTrans" cxnId="{B3704258-2F00-4975-A449-37E792BD064C}">
      <dgm:prSet/>
      <dgm:spPr/>
      <dgm:t>
        <a:bodyPr/>
        <a:lstStyle/>
        <a:p>
          <a:endParaRPr lang="en-IE"/>
        </a:p>
      </dgm:t>
    </dgm:pt>
    <dgm:pt modelId="{A117B4F1-BA3B-4C12-B5F5-D6C29B92C8EE}" type="pres">
      <dgm:prSet presAssocID="{94516285-6FEB-4DF0-9D63-351741B42B2D}" presName="Name0" presStyleCnt="0">
        <dgm:presLayoutVars>
          <dgm:dir/>
          <dgm:animLvl val="lvl"/>
          <dgm:resizeHandles val="exact"/>
        </dgm:presLayoutVars>
      </dgm:prSet>
      <dgm:spPr/>
    </dgm:pt>
    <dgm:pt modelId="{8E8C8E0D-7483-4F59-A2BF-FE1B50799875}" type="pres">
      <dgm:prSet presAssocID="{2E5ACDFE-95B2-4F52-857E-1D539716FA27}" presName="composite" presStyleCnt="0"/>
      <dgm:spPr/>
    </dgm:pt>
    <dgm:pt modelId="{E8A6F779-1E5F-4ABC-A0B4-7225AE937826}" type="pres">
      <dgm:prSet presAssocID="{2E5ACDFE-95B2-4F52-857E-1D539716FA27}" presName="parTx" presStyleLbl="node1" presStyleIdx="0" presStyleCnt="5" custLinFactNeighborX="22800" custLinFactNeighborY="-91">
        <dgm:presLayoutVars>
          <dgm:chMax val="0"/>
          <dgm:chPref val="0"/>
          <dgm:bulletEnabled val="1"/>
        </dgm:presLayoutVars>
      </dgm:prSet>
      <dgm:spPr/>
    </dgm:pt>
    <dgm:pt modelId="{B8F01272-541F-4C85-993E-722FD157F6FA}" type="pres">
      <dgm:prSet presAssocID="{2E5ACDFE-95B2-4F52-857E-1D539716FA27}" presName="desTx" presStyleLbl="revTx" presStyleIdx="0" presStyleCnt="1" custLinFactNeighborX="18856" custLinFactNeighborY="-1416">
        <dgm:presLayoutVars>
          <dgm:bulletEnabled val="1"/>
        </dgm:presLayoutVars>
      </dgm:prSet>
      <dgm:spPr/>
    </dgm:pt>
    <dgm:pt modelId="{4321B3FE-B7AE-417C-89C0-33234C920739}" type="pres">
      <dgm:prSet presAssocID="{A3E5E89D-31D7-4F3E-B1A4-F87A38848249}" presName="space" presStyleCnt="0"/>
      <dgm:spPr/>
    </dgm:pt>
    <dgm:pt modelId="{38E7CEEC-8C60-46A5-AFD0-A4CC2B113358}" type="pres">
      <dgm:prSet presAssocID="{4336A538-8D9E-452D-86EF-62472E3F9E64}" presName="composite" presStyleCnt="0"/>
      <dgm:spPr/>
    </dgm:pt>
    <dgm:pt modelId="{7303940F-D4AA-436B-BEA2-B9114BF04FF5}" type="pres">
      <dgm:prSet presAssocID="{4336A538-8D9E-452D-86EF-62472E3F9E64}" presName="parTx" presStyleLbl="node1" presStyleIdx="1" presStyleCnt="5" custScaleX="58993" custLinFactNeighborX="9171" custLinFactNeighborY="-1350">
        <dgm:presLayoutVars>
          <dgm:chMax val="0"/>
          <dgm:chPref val="0"/>
          <dgm:bulletEnabled val="1"/>
        </dgm:presLayoutVars>
      </dgm:prSet>
      <dgm:spPr/>
    </dgm:pt>
    <dgm:pt modelId="{2699EFA1-45AE-4299-B1A9-10279FBB1193}" type="pres">
      <dgm:prSet presAssocID="{4336A538-8D9E-452D-86EF-62472E3F9E64}" presName="desTx" presStyleLbl="revTx" presStyleIdx="0" presStyleCnt="1" custLinFactNeighborX="24824" custLinFactNeighborY="1490">
        <dgm:presLayoutVars>
          <dgm:bulletEnabled val="1"/>
        </dgm:presLayoutVars>
      </dgm:prSet>
      <dgm:spPr/>
    </dgm:pt>
    <dgm:pt modelId="{19D8A0AC-F77D-426B-99CE-4A5C0FD95C9F}" type="pres">
      <dgm:prSet presAssocID="{4BDC1A8C-8627-4542-A9A4-3755177AF69C}" presName="space" presStyleCnt="0"/>
      <dgm:spPr/>
    </dgm:pt>
    <dgm:pt modelId="{68C32C07-919B-489D-A680-46B4EE5583D1}" type="pres">
      <dgm:prSet presAssocID="{D6FB8607-6754-4C6D-93BB-263CEE324BEE}" presName="composite" presStyleCnt="0"/>
      <dgm:spPr/>
    </dgm:pt>
    <dgm:pt modelId="{CC396EDB-AED7-44D0-A3AB-0FC575A02E8A}" type="pres">
      <dgm:prSet presAssocID="{D6FB8607-6754-4C6D-93BB-263CEE324BEE}" presName="parTx" presStyleLbl="node1" presStyleIdx="2" presStyleCnt="5" custLinFactNeighborX="16058" custLinFactNeighborY="-91">
        <dgm:presLayoutVars>
          <dgm:chMax val="0"/>
          <dgm:chPref val="0"/>
          <dgm:bulletEnabled val="1"/>
        </dgm:presLayoutVars>
      </dgm:prSet>
      <dgm:spPr/>
    </dgm:pt>
    <dgm:pt modelId="{74F47B42-6949-4CA8-9A1E-1C46B0B61AEE}" type="pres">
      <dgm:prSet presAssocID="{D6FB8607-6754-4C6D-93BB-263CEE324BEE}" presName="desTx" presStyleLbl="revTx" presStyleIdx="0" presStyleCnt="1" custLinFactNeighborX="20519" custLinFactNeighborY="-1416">
        <dgm:presLayoutVars>
          <dgm:bulletEnabled val="1"/>
        </dgm:presLayoutVars>
      </dgm:prSet>
      <dgm:spPr/>
    </dgm:pt>
    <dgm:pt modelId="{F9750E30-9B24-4C8A-A19B-F72DBB0909E5}" type="pres">
      <dgm:prSet presAssocID="{E5613E10-E96B-4537-AC1A-DCB1048862F3}" presName="space" presStyleCnt="0"/>
      <dgm:spPr/>
    </dgm:pt>
    <dgm:pt modelId="{92E5A92F-FEF7-49D6-A59F-47B1EED080E6}" type="pres">
      <dgm:prSet presAssocID="{70788C7A-40E4-4BFD-8D2B-EE920E1EFF8C}" presName="composite" presStyleCnt="0"/>
      <dgm:spPr/>
    </dgm:pt>
    <dgm:pt modelId="{6660155A-FCB6-4375-A2D9-02AE532D4B39}" type="pres">
      <dgm:prSet presAssocID="{70788C7A-40E4-4BFD-8D2B-EE920E1EFF8C}" presName="parTx" presStyleLbl="node1" presStyleIdx="3" presStyleCnt="5">
        <dgm:presLayoutVars>
          <dgm:chMax val="0"/>
          <dgm:chPref val="0"/>
          <dgm:bulletEnabled val="1"/>
        </dgm:presLayoutVars>
      </dgm:prSet>
      <dgm:spPr/>
    </dgm:pt>
    <dgm:pt modelId="{51299E40-5365-4EF5-AD24-8FEADD767278}" type="pres">
      <dgm:prSet presAssocID="{70788C7A-40E4-4BFD-8D2B-EE920E1EFF8C}" presName="desTx" presStyleLbl="revTx" presStyleIdx="0" presStyleCnt="1">
        <dgm:presLayoutVars>
          <dgm:bulletEnabled val="1"/>
        </dgm:presLayoutVars>
      </dgm:prSet>
      <dgm:spPr/>
    </dgm:pt>
    <dgm:pt modelId="{DE5FCBD8-6B2F-4A97-8E76-9520584D0ACB}" type="pres">
      <dgm:prSet presAssocID="{FAD9B5F3-677F-44BD-B6EB-927E4D94142C}" presName="space" presStyleCnt="0"/>
      <dgm:spPr/>
    </dgm:pt>
    <dgm:pt modelId="{2280113F-3309-41D1-AB44-DF1566A8EA0F}" type="pres">
      <dgm:prSet presAssocID="{8AF6502A-D116-42F1-9536-7C9E89A2307F}" presName="composite" presStyleCnt="0"/>
      <dgm:spPr/>
    </dgm:pt>
    <dgm:pt modelId="{F37DD052-0F94-4739-973C-54DB311315EC}" type="pres">
      <dgm:prSet presAssocID="{8AF6502A-D116-42F1-9536-7C9E89A2307F}" presName="parTx" presStyleLbl="node1" presStyleIdx="4" presStyleCnt="5">
        <dgm:presLayoutVars>
          <dgm:chMax val="0"/>
          <dgm:chPref val="0"/>
          <dgm:bulletEnabled val="1"/>
        </dgm:presLayoutVars>
      </dgm:prSet>
      <dgm:spPr/>
    </dgm:pt>
    <dgm:pt modelId="{3F344FFA-F367-4F13-B73E-F15F51AA95B7}" type="pres">
      <dgm:prSet presAssocID="{8AF6502A-D116-42F1-9536-7C9E89A2307F}" presName="desTx" presStyleLbl="revTx" presStyleIdx="0" presStyleCnt="1">
        <dgm:presLayoutVars>
          <dgm:bulletEnabled val="1"/>
        </dgm:presLayoutVars>
      </dgm:prSet>
      <dgm:spPr/>
    </dgm:pt>
  </dgm:ptLst>
  <dgm:cxnLst>
    <dgm:cxn modelId="{16372A05-4004-4C6C-9B81-002F67E5AAED}" srcId="{8AF6502A-D116-42F1-9536-7C9E89A2307F}" destId="{A6710DDF-BED3-4AD2-B78F-8AE176107B37}" srcOrd="0" destOrd="0" parTransId="{0EAA64F9-7317-4137-9209-A5AE136233BA}" sibTransId="{C5D23152-EE9B-4DFA-8C2C-206E6F4C0630}"/>
    <dgm:cxn modelId="{276CCA13-328D-487F-A141-9CC40C3FBA65}" srcId="{94516285-6FEB-4DF0-9D63-351741B42B2D}" destId="{D6FB8607-6754-4C6D-93BB-263CEE324BEE}" srcOrd="2" destOrd="0" parTransId="{160B56D7-4D8C-49C5-8695-FB40455A3D6D}" sibTransId="{E5613E10-E96B-4537-AC1A-DCB1048862F3}"/>
    <dgm:cxn modelId="{C08DE128-12AA-4B69-A434-B698603F0EEA}" type="presOf" srcId="{4336A538-8D9E-452D-86EF-62472E3F9E64}" destId="{7303940F-D4AA-436B-BEA2-B9114BF04FF5}" srcOrd="0" destOrd="0" presId="urn:microsoft.com/office/officeart/2005/8/layout/chevron1"/>
    <dgm:cxn modelId="{026C3129-4C09-4FF2-9FB7-FFCE8D5B55F2}" type="presOf" srcId="{A6710DDF-BED3-4AD2-B78F-8AE176107B37}" destId="{3F344FFA-F367-4F13-B73E-F15F51AA95B7}" srcOrd="0" destOrd="0" presId="urn:microsoft.com/office/officeart/2005/8/layout/chevron1"/>
    <dgm:cxn modelId="{D2D8A735-12C3-4535-9B98-FBDE2B0AE5C9}" srcId="{94516285-6FEB-4DF0-9D63-351741B42B2D}" destId="{2E5ACDFE-95B2-4F52-857E-1D539716FA27}" srcOrd="0" destOrd="0" parTransId="{286F5960-46CF-4F30-BF83-692538A85BB4}" sibTransId="{A3E5E89D-31D7-4F3E-B1A4-F87A38848249}"/>
    <dgm:cxn modelId="{E8CA6C3B-4C71-471B-B749-4FEBBA7A03C9}" type="presOf" srcId="{8AF6502A-D116-42F1-9536-7C9E89A2307F}" destId="{F37DD052-0F94-4739-973C-54DB311315EC}" srcOrd="0" destOrd="0" presId="urn:microsoft.com/office/officeart/2005/8/layout/chevron1"/>
    <dgm:cxn modelId="{FB7B8E3B-3739-4D9B-A59D-04D09134FDCA}" type="presOf" srcId="{2E5ACDFE-95B2-4F52-857E-1D539716FA27}" destId="{E8A6F779-1E5F-4ABC-A0B4-7225AE937826}" srcOrd="0" destOrd="0" presId="urn:microsoft.com/office/officeart/2005/8/layout/chevron1"/>
    <dgm:cxn modelId="{45D42760-9051-4ABC-9BAB-7DCE283BFBDF}" srcId="{8AF6502A-D116-42F1-9536-7C9E89A2307F}" destId="{BD2C874D-9580-43CC-9E4A-BD24D527939E}" srcOrd="1" destOrd="0" parTransId="{489561D8-7051-461D-920E-A6A97EE4BB28}" sibTransId="{BC3E3C87-6046-43C6-8D2A-8038D481DB26}"/>
    <dgm:cxn modelId="{B3704258-2F00-4975-A449-37E792BD064C}" srcId="{94516285-6FEB-4DF0-9D63-351741B42B2D}" destId="{70788C7A-40E4-4BFD-8D2B-EE920E1EFF8C}" srcOrd="3" destOrd="0" parTransId="{7DE7D62C-90CB-4D2E-957F-0CFFAE89785A}" sibTransId="{FAD9B5F3-677F-44BD-B6EB-927E4D94142C}"/>
    <dgm:cxn modelId="{1B19B159-DD0A-4BF5-BAED-44CBE4677946}" srcId="{94516285-6FEB-4DF0-9D63-351741B42B2D}" destId="{4336A538-8D9E-452D-86EF-62472E3F9E64}" srcOrd="1" destOrd="0" parTransId="{CDF99084-7698-44DE-BFBF-2A649C93D613}" sibTransId="{4BDC1A8C-8627-4542-A9A4-3755177AF69C}"/>
    <dgm:cxn modelId="{9A20268E-4997-4B82-91AC-5CC9666A61E8}" srcId="{94516285-6FEB-4DF0-9D63-351741B42B2D}" destId="{8AF6502A-D116-42F1-9536-7C9E89A2307F}" srcOrd="4" destOrd="0" parTransId="{E81C6F23-23B7-46A4-AB61-BFFA8795D530}" sibTransId="{EC3A1F88-C39F-4225-ACA2-FF89E4A60672}"/>
    <dgm:cxn modelId="{B27FCC8E-F8AC-4B00-B6FC-2CB4CFE8F3C5}" type="presOf" srcId="{BD2C874D-9580-43CC-9E4A-BD24D527939E}" destId="{3F344FFA-F367-4F13-B73E-F15F51AA95B7}" srcOrd="0" destOrd="1" presId="urn:microsoft.com/office/officeart/2005/8/layout/chevron1"/>
    <dgm:cxn modelId="{BCCB0AA3-68CC-4719-A369-D1030398FE16}" type="presOf" srcId="{70788C7A-40E4-4BFD-8D2B-EE920E1EFF8C}" destId="{6660155A-FCB6-4375-A2D9-02AE532D4B39}" srcOrd="0" destOrd="0" presId="urn:microsoft.com/office/officeart/2005/8/layout/chevron1"/>
    <dgm:cxn modelId="{C0CA2EB1-1B7C-4013-9B86-73A6FD557464}" type="presOf" srcId="{94516285-6FEB-4DF0-9D63-351741B42B2D}" destId="{A117B4F1-BA3B-4C12-B5F5-D6C29B92C8EE}" srcOrd="0" destOrd="0" presId="urn:microsoft.com/office/officeart/2005/8/layout/chevron1"/>
    <dgm:cxn modelId="{FA7ECAD8-41AD-4849-B9AB-9B07D35464CF}" type="presOf" srcId="{D6FB8607-6754-4C6D-93BB-263CEE324BEE}" destId="{CC396EDB-AED7-44D0-A3AB-0FC575A02E8A}" srcOrd="0" destOrd="0" presId="urn:microsoft.com/office/officeart/2005/8/layout/chevron1"/>
    <dgm:cxn modelId="{66905BBA-B1D7-4F6A-94A4-9619BE6D7228}" type="presParOf" srcId="{A117B4F1-BA3B-4C12-B5F5-D6C29B92C8EE}" destId="{8E8C8E0D-7483-4F59-A2BF-FE1B50799875}" srcOrd="0" destOrd="0" presId="urn:microsoft.com/office/officeart/2005/8/layout/chevron1"/>
    <dgm:cxn modelId="{040E0EFA-E699-4155-B980-F2289CCA6841}" type="presParOf" srcId="{8E8C8E0D-7483-4F59-A2BF-FE1B50799875}" destId="{E8A6F779-1E5F-4ABC-A0B4-7225AE937826}" srcOrd="0" destOrd="0" presId="urn:microsoft.com/office/officeart/2005/8/layout/chevron1"/>
    <dgm:cxn modelId="{12CE5BEF-B9E5-4091-AA1A-27958BC95C43}" type="presParOf" srcId="{8E8C8E0D-7483-4F59-A2BF-FE1B50799875}" destId="{B8F01272-541F-4C85-993E-722FD157F6FA}" srcOrd="1" destOrd="0" presId="urn:microsoft.com/office/officeart/2005/8/layout/chevron1"/>
    <dgm:cxn modelId="{AE04AF14-4C9E-4497-9B3C-A235798E78DC}" type="presParOf" srcId="{A117B4F1-BA3B-4C12-B5F5-D6C29B92C8EE}" destId="{4321B3FE-B7AE-417C-89C0-33234C920739}" srcOrd="1" destOrd="0" presId="urn:microsoft.com/office/officeart/2005/8/layout/chevron1"/>
    <dgm:cxn modelId="{E7285F49-CC52-4359-A3AE-568935AD0101}" type="presParOf" srcId="{A117B4F1-BA3B-4C12-B5F5-D6C29B92C8EE}" destId="{38E7CEEC-8C60-46A5-AFD0-A4CC2B113358}" srcOrd="2" destOrd="0" presId="urn:microsoft.com/office/officeart/2005/8/layout/chevron1"/>
    <dgm:cxn modelId="{9BBF8D18-05E0-4BF9-B59F-BDE2A23945EB}" type="presParOf" srcId="{38E7CEEC-8C60-46A5-AFD0-A4CC2B113358}" destId="{7303940F-D4AA-436B-BEA2-B9114BF04FF5}" srcOrd="0" destOrd="0" presId="urn:microsoft.com/office/officeart/2005/8/layout/chevron1"/>
    <dgm:cxn modelId="{7779A477-580A-483B-A9CA-47156D47D280}" type="presParOf" srcId="{38E7CEEC-8C60-46A5-AFD0-A4CC2B113358}" destId="{2699EFA1-45AE-4299-B1A9-10279FBB1193}" srcOrd="1" destOrd="0" presId="urn:microsoft.com/office/officeart/2005/8/layout/chevron1"/>
    <dgm:cxn modelId="{7EFE7920-273A-438F-913A-9B3D8DE49807}" type="presParOf" srcId="{A117B4F1-BA3B-4C12-B5F5-D6C29B92C8EE}" destId="{19D8A0AC-F77D-426B-99CE-4A5C0FD95C9F}" srcOrd="3" destOrd="0" presId="urn:microsoft.com/office/officeart/2005/8/layout/chevron1"/>
    <dgm:cxn modelId="{66F2EB07-0CBC-4557-B164-D69EE31D017A}" type="presParOf" srcId="{A117B4F1-BA3B-4C12-B5F5-D6C29B92C8EE}" destId="{68C32C07-919B-489D-A680-46B4EE5583D1}" srcOrd="4" destOrd="0" presId="urn:microsoft.com/office/officeart/2005/8/layout/chevron1"/>
    <dgm:cxn modelId="{A28161FD-8E69-4D00-97FF-171D3AE32837}" type="presParOf" srcId="{68C32C07-919B-489D-A680-46B4EE5583D1}" destId="{CC396EDB-AED7-44D0-A3AB-0FC575A02E8A}" srcOrd="0" destOrd="0" presId="urn:microsoft.com/office/officeart/2005/8/layout/chevron1"/>
    <dgm:cxn modelId="{1B32732B-CB90-4D54-A31F-F64545AC6CBD}" type="presParOf" srcId="{68C32C07-919B-489D-A680-46B4EE5583D1}" destId="{74F47B42-6949-4CA8-9A1E-1C46B0B61AEE}" srcOrd="1" destOrd="0" presId="urn:microsoft.com/office/officeart/2005/8/layout/chevron1"/>
    <dgm:cxn modelId="{E8B14AAB-905A-4419-BD10-93B236947CD8}" type="presParOf" srcId="{A117B4F1-BA3B-4C12-B5F5-D6C29B92C8EE}" destId="{F9750E30-9B24-4C8A-A19B-F72DBB0909E5}" srcOrd="5" destOrd="0" presId="urn:microsoft.com/office/officeart/2005/8/layout/chevron1"/>
    <dgm:cxn modelId="{2013D8E0-F624-43B3-937D-E1DA498A046E}" type="presParOf" srcId="{A117B4F1-BA3B-4C12-B5F5-D6C29B92C8EE}" destId="{92E5A92F-FEF7-49D6-A59F-47B1EED080E6}" srcOrd="6" destOrd="0" presId="urn:microsoft.com/office/officeart/2005/8/layout/chevron1"/>
    <dgm:cxn modelId="{8E93965B-4BFB-4130-A63E-0D95CCEAE991}" type="presParOf" srcId="{92E5A92F-FEF7-49D6-A59F-47B1EED080E6}" destId="{6660155A-FCB6-4375-A2D9-02AE532D4B39}" srcOrd="0" destOrd="0" presId="urn:microsoft.com/office/officeart/2005/8/layout/chevron1"/>
    <dgm:cxn modelId="{BF1EE63D-EDD4-4EB4-9B22-A55C5418BC24}" type="presParOf" srcId="{92E5A92F-FEF7-49D6-A59F-47B1EED080E6}" destId="{51299E40-5365-4EF5-AD24-8FEADD767278}" srcOrd="1" destOrd="0" presId="urn:microsoft.com/office/officeart/2005/8/layout/chevron1"/>
    <dgm:cxn modelId="{AC7A3766-01C7-478F-8554-0083E61CE0F3}" type="presParOf" srcId="{A117B4F1-BA3B-4C12-B5F5-D6C29B92C8EE}" destId="{DE5FCBD8-6B2F-4A97-8E76-9520584D0ACB}" srcOrd="7" destOrd="0" presId="urn:microsoft.com/office/officeart/2005/8/layout/chevron1"/>
    <dgm:cxn modelId="{1AFCBA71-BCB7-434B-8259-38031135F1D9}" type="presParOf" srcId="{A117B4F1-BA3B-4C12-B5F5-D6C29B92C8EE}" destId="{2280113F-3309-41D1-AB44-DF1566A8EA0F}" srcOrd="8" destOrd="0" presId="urn:microsoft.com/office/officeart/2005/8/layout/chevron1"/>
    <dgm:cxn modelId="{F3F1A2B5-2D5A-4511-B273-92E31820827C}" type="presParOf" srcId="{2280113F-3309-41D1-AB44-DF1566A8EA0F}" destId="{F37DD052-0F94-4739-973C-54DB311315EC}" srcOrd="0" destOrd="0" presId="urn:microsoft.com/office/officeart/2005/8/layout/chevron1"/>
    <dgm:cxn modelId="{D5D3D160-1C7E-4B39-A06B-23EC8B57A808}" type="presParOf" srcId="{2280113F-3309-41D1-AB44-DF1566A8EA0F}" destId="{3F344FFA-F367-4F13-B73E-F15F51AA95B7}" srcOrd="1"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686383-9638-460B-8FE1-A0FBBCFD26A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39B9FE9-4533-434B-9D50-7F0810C0CC8A}">
      <dgm:prSet/>
      <dgm:spPr/>
      <dgm:t>
        <a:bodyPr/>
        <a:lstStyle/>
        <a:p>
          <a:pPr>
            <a:lnSpc>
              <a:spcPct val="100000"/>
            </a:lnSpc>
          </a:pPr>
          <a:r>
            <a:rPr lang="en-US" b="1"/>
            <a:t>It </a:t>
          </a:r>
          <a:r>
            <a:rPr lang="en-US"/>
            <a:t>combine the problem and solution domain modelling activities into one. The problem domain is first modeled as a set of objects and relationships. </a:t>
          </a:r>
        </a:p>
      </dgm:t>
    </dgm:pt>
    <dgm:pt modelId="{B565AFB1-AF9E-40E2-B4A6-4C36FB35FDE8}" type="parTrans" cxnId="{30A4C789-F862-4306-9099-D58E85D9E28E}">
      <dgm:prSet/>
      <dgm:spPr/>
      <dgm:t>
        <a:bodyPr/>
        <a:lstStyle/>
        <a:p>
          <a:endParaRPr lang="en-US" sz="2400"/>
        </a:p>
      </dgm:t>
    </dgm:pt>
    <dgm:pt modelId="{128361D1-D2DF-4AA1-91C1-BC1BBCBBB0B0}" type="sibTrans" cxnId="{30A4C789-F862-4306-9099-D58E85D9E28E}">
      <dgm:prSet phldrT="01"/>
      <dgm:spPr/>
      <dgm:t>
        <a:bodyPr/>
        <a:lstStyle/>
        <a:p>
          <a:pPr>
            <a:lnSpc>
              <a:spcPct val="100000"/>
            </a:lnSpc>
          </a:pPr>
          <a:endParaRPr lang="en-US"/>
        </a:p>
      </dgm:t>
    </dgm:pt>
    <dgm:pt modelId="{E301D6A2-5FAD-40FE-A791-A1C13DB05DBC}">
      <dgm:prSet/>
      <dgm:spPr/>
      <dgm:t>
        <a:bodyPr/>
        <a:lstStyle/>
        <a:p>
          <a:pPr>
            <a:lnSpc>
              <a:spcPct val="100000"/>
            </a:lnSpc>
          </a:pPr>
          <a:r>
            <a:rPr lang="en-US"/>
            <a:t>This model is then used by the system to represent the real-world concepts it manipulates. </a:t>
          </a:r>
        </a:p>
      </dgm:t>
    </dgm:pt>
    <dgm:pt modelId="{C1F1A01F-3A26-40F0-809E-3483293794CD}" type="parTrans" cxnId="{FE909DE2-2ED6-46C3-A61F-DA5E69942F60}">
      <dgm:prSet/>
      <dgm:spPr/>
      <dgm:t>
        <a:bodyPr/>
        <a:lstStyle/>
        <a:p>
          <a:endParaRPr lang="en-US" sz="2400"/>
        </a:p>
      </dgm:t>
    </dgm:pt>
    <dgm:pt modelId="{6063C7A3-1F39-47DF-AC53-3A6FF8A787D3}" type="sibTrans" cxnId="{FE909DE2-2ED6-46C3-A61F-DA5E69942F60}">
      <dgm:prSet phldrT="02"/>
      <dgm:spPr/>
      <dgm:t>
        <a:bodyPr/>
        <a:lstStyle/>
        <a:p>
          <a:pPr>
            <a:lnSpc>
              <a:spcPct val="100000"/>
            </a:lnSpc>
          </a:pPr>
          <a:endParaRPr lang="en-US"/>
        </a:p>
      </dgm:t>
    </dgm:pt>
    <dgm:pt modelId="{4CBA7F7E-4418-4CBE-96AB-BF6CDDD80628}">
      <dgm:prSet/>
      <dgm:spPr/>
      <dgm:t>
        <a:bodyPr/>
        <a:lstStyle/>
        <a:p>
          <a:pPr>
            <a:lnSpc>
              <a:spcPct val="100000"/>
            </a:lnSpc>
          </a:pPr>
          <a:r>
            <a:rPr lang="en-US"/>
            <a:t>A train traffic control system includes train objects representing the trains it monitors.</a:t>
          </a:r>
        </a:p>
      </dgm:t>
    </dgm:pt>
    <dgm:pt modelId="{AC28C134-03A7-4D2D-96F5-7CB7599B0527}" type="parTrans" cxnId="{692ACEDA-76BF-47A9-A775-4E8065DF130A}">
      <dgm:prSet/>
      <dgm:spPr/>
      <dgm:t>
        <a:bodyPr/>
        <a:lstStyle/>
        <a:p>
          <a:endParaRPr lang="en-US" sz="2400"/>
        </a:p>
      </dgm:t>
    </dgm:pt>
    <dgm:pt modelId="{661180C5-1698-4099-BCEB-488EC6F34A8A}" type="sibTrans" cxnId="{692ACEDA-76BF-47A9-A775-4E8065DF130A}">
      <dgm:prSet phldrT="03"/>
      <dgm:spPr/>
      <dgm:t>
        <a:bodyPr/>
        <a:lstStyle/>
        <a:p>
          <a:pPr>
            <a:lnSpc>
              <a:spcPct val="100000"/>
            </a:lnSpc>
          </a:pPr>
          <a:endParaRPr lang="en-US"/>
        </a:p>
      </dgm:t>
    </dgm:pt>
    <dgm:pt modelId="{EF1ACA36-B203-40D8-ADE6-4BBB52FA7624}">
      <dgm:prSet/>
      <dgm:spPr/>
      <dgm:t>
        <a:bodyPr/>
        <a:lstStyle/>
        <a:p>
          <a:pPr>
            <a:lnSpc>
              <a:spcPct val="100000"/>
            </a:lnSpc>
          </a:pPr>
          <a:r>
            <a:rPr lang="en-US"/>
            <a:t>A stock trading system includes transaction objects representing the buying and selling of commodities.</a:t>
          </a:r>
          <a:br>
            <a:rPr lang="en-US"/>
          </a:br>
          <a:endParaRPr lang="en-US"/>
        </a:p>
      </dgm:t>
    </dgm:pt>
    <dgm:pt modelId="{13F8C1F9-C136-433C-B9AC-FF02CC0AED7B}" type="parTrans" cxnId="{616AE742-0ED0-451F-8192-B620147E376A}">
      <dgm:prSet/>
      <dgm:spPr/>
      <dgm:t>
        <a:bodyPr/>
        <a:lstStyle/>
        <a:p>
          <a:endParaRPr lang="en-US" sz="2400"/>
        </a:p>
      </dgm:t>
    </dgm:pt>
    <dgm:pt modelId="{5DC97DE7-3838-49FE-B990-FE67C6663F07}" type="sibTrans" cxnId="{616AE742-0ED0-451F-8192-B620147E376A}">
      <dgm:prSet phldrT="04"/>
      <dgm:spPr/>
      <dgm:t>
        <a:bodyPr/>
        <a:lstStyle/>
        <a:p>
          <a:endParaRPr lang="en-US"/>
        </a:p>
      </dgm:t>
    </dgm:pt>
    <dgm:pt modelId="{3AD5D3F1-7C08-4154-90CA-7816AFEECCA7}" type="pres">
      <dgm:prSet presAssocID="{38686383-9638-460B-8FE1-A0FBBCFD26A9}" presName="root" presStyleCnt="0">
        <dgm:presLayoutVars>
          <dgm:dir/>
          <dgm:resizeHandles val="exact"/>
        </dgm:presLayoutVars>
      </dgm:prSet>
      <dgm:spPr/>
    </dgm:pt>
    <dgm:pt modelId="{66B638F9-BC72-42FD-9CA6-049AE1340C2A}" type="pres">
      <dgm:prSet presAssocID="{38686383-9638-460B-8FE1-A0FBBCFD26A9}" presName="container" presStyleCnt="0">
        <dgm:presLayoutVars>
          <dgm:dir/>
          <dgm:resizeHandles val="exact"/>
        </dgm:presLayoutVars>
      </dgm:prSet>
      <dgm:spPr/>
    </dgm:pt>
    <dgm:pt modelId="{BBDF835E-6610-4E4D-9D08-3387A0768865}" type="pres">
      <dgm:prSet presAssocID="{539B9FE9-4533-434B-9D50-7F0810C0CC8A}" presName="compNode" presStyleCnt="0"/>
      <dgm:spPr/>
    </dgm:pt>
    <dgm:pt modelId="{21405A6B-FA69-489F-89D4-9B082C8765A7}" type="pres">
      <dgm:prSet presAssocID="{539B9FE9-4533-434B-9D50-7F0810C0CC8A}" presName="iconBgRect" presStyleLbl="bgShp" presStyleIdx="0" presStyleCnt="4"/>
      <dgm:spPr/>
    </dgm:pt>
    <dgm:pt modelId="{A89C0B7F-C9D2-4DE3-8096-78D2E060910D}" type="pres">
      <dgm:prSet presAssocID="{539B9FE9-4533-434B-9D50-7F0810C0CC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1D26733-2F42-4A1B-9988-300DA99D4F26}" type="pres">
      <dgm:prSet presAssocID="{539B9FE9-4533-434B-9D50-7F0810C0CC8A}" presName="spaceRect" presStyleCnt="0"/>
      <dgm:spPr/>
    </dgm:pt>
    <dgm:pt modelId="{6D94827F-6CAB-457C-97B3-05ADAC01B654}" type="pres">
      <dgm:prSet presAssocID="{539B9FE9-4533-434B-9D50-7F0810C0CC8A}" presName="textRect" presStyleLbl="revTx" presStyleIdx="0" presStyleCnt="4">
        <dgm:presLayoutVars>
          <dgm:chMax val="1"/>
          <dgm:chPref val="1"/>
        </dgm:presLayoutVars>
      </dgm:prSet>
      <dgm:spPr/>
    </dgm:pt>
    <dgm:pt modelId="{FAD0DF31-93DB-4D53-AD7B-12A245ABE4BC}" type="pres">
      <dgm:prSet presAssocID="{128361D1-D2DF-4AA1-91C1-BC1BBCBBB0B0}" presName="sibTrans" presStyleLbl="sibTrans2D1" presStyleIdx="0" presStyleCnt="0"/>
      <dgm:spPr/>
    </dgm:pt>
    <dgm:pt modelId="{B980F745-FCC3-409D-A742-C0EF412FB63C}" type="pres">
      <dgm:prSet presAssocID="{E301D6A2-5FAD-40FE-A791-A1C13DB05DBC}" presName="compNode" presStyleCnt="0"/>
      <dgm:spPr/>
    </dgm:pt>
    <dgm:pt modelId="{58CF0E2A-A9D7-4D6E-8E5F-173A336883DC}" type="pres">
      <dgm:prSet presAssocID="{E301D6A2-5FAD-40FE-A791-A1C13DB05DBC}" presName="iconBgRect" presStyleLbl="bgShp" presStyleIdx="1" presStyleCnt="4"/>
      <dgm:spPr/>
    </dgm:pt>
    <dgm:pt modelId="{0CF60D05-10BF-458E-A14B-1E0F3A94767F}" type="pres">
      <dgm:prSet presAssocID="{E301D6A2-5FAD-40FE-A791-A1C13DB05DB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9BB1871-2EE2-4A17-8FF1-48C93D2DD950}" type="pres">
      <dgm:prSet presAssocID="{E301D6A2-5FAD-40FE-A791-A1C13DB05DBC}" presName="spaceRect" presStyleCnt="0"/>
      <dgm:spPr/>
    </dgm:pt>
    <dgm:pt modelId="{C2811C3B-1911-485A-8D72-12A2031FC6BD}" type="pres">
      <dgm:prSet presAssocID="{E301D6A2-5FAD-40FE-A791-A1C13DB05DBC}" presName="textRect" presStyleLbl="revTx" presStyleIdx="1" presStyleCnt="4">
        <dgm:presLayoutVars>
          <dgm:chMax val="1"/>
          <dgm:chPref val="1"/>
        </dgm:presLayoutVars>
      </dgm:prSet>
      <dgm:spPr/>
    </dgm:pt>
    <dgm:pt modelId="{206F3B15-0F84-422F-9FB9-F43CA61D986D}" type="pres">
      <dgm:prSet presAssocID="{6063C7A3-1F39-47DF-AC53-3A6FF8A787D3}" presName="sibTrans" presStyleLbl="sibTrans2D1" presStyleIdx="0" presStyleCnt="0"/>
      <dgm:spPr/>
    </dgm:pt>
    <dgm:pt modelId="{019DB89A-19FB-4D24-85DB-50B7A37AD790}" type="pres">
      <dgm:prSet presAssocID="{4CBA7F7E-4418-4CBE-96AB-BF6CDDD80628}" presName="compNode" presStyleCnt="0"/>
      <dgm:spPr/>
    </dgm:pt>
    <dgm:pt modelId="{1EFF9F06-44B1-4BD1-9F03-E2D5BBCABEA2}" type="pres">
      <dgm:prSet presAssocID="{4CBA7F7E-4418-4CBE-96AB-BF6CDDD80628}" presName="iconBgRect" presStyleLbl="bgShp" presStyleIdx="2" presStyleCnt="4"/>
      <dgm:spPr/>
    </dgm:pt>
    <dgm:pt modelId="{548E5F3D-A853-4893-820C-B4335B54DCAD}" type="pres">
      <dgm:prSet presAssocID="{4CBA7F7E-4418-4CBE-96AB-BF6CDDD806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1E6ED527-DF05-42D3-B016-84E24DB3DE56}" type="pres">
      <dgm:prSet presAssocID="{4CBA7F7E-4418-4CBE-96AB-BF6CDDD80628}" presName="spaceRect" presStyleCnt="0"/>
      <dgm:spPr/>
    </dgm:pt>
    <dgm:pt modelId="{487333B3-6180-4C9D-B7D7-8D5157AA4407}" type="pres">
      <dgm:prSet presAssocID="{4CBA7F7E-4418-4CBE-96AB-BF6CDDD80628}" presName="textRect" presStyleLbl="revTx" presStyleIdx="2" presStyleCnt="4">
        <dgm:presLayoutVars>
          <dgm:chMax val="1"/>
          <dgm:chPref val="1"/>
        </dgm:presLayoutVars>
      </dgm:prSet>
      <dgm:spPr/>
    </dgm:pt>
    <dgm:pt modelId="{F7C2B6A3-14B1-4CF6-A0AA-7E8945AD6FC5}" type="pres">
      <dgm:prSet presAssocID="{661180C5-1698-4099-BCEB-488EC6F34A8A}" presName="sibTrans" presStyleLbl="sibTrans2D1" presStyleIdx="0" presStyleCnt="0"/>
      <dgm:spPr/>
    </dgm:pt>
    <dgm:pt modelId="{F804F6C3-F06C-4CCA-9B2C-CA0C769BDEE1}" type="pres">
      <dgm:prSet presAssocID="{EF1ACA36-B203-40D8-ADE6-4BBB52FA7624}" presName="compNode" presStyleCnt="0"/>
      <dgm:spPr/>
    </dgm:pt>
    <dgm:pt modelId="{2AD033F1-FB20-4B31-8EEA-0B5EDCEF4560}" type="pres">
      <dgm:prSet presAssocID="{EF1ACA36-B203-40D8-ADE6-4BBB52FA7624}" presName="iconBgRect" presStyleLbl="bgShp" presStyleIdx="3" presStyleCnt="4"/>
      <dgm:spPr/>
    </dgm:pt>
    <dgm:pt modelId="{252FF428-F35A-4F16-9175-AF533C488528}" type="pres">
      <dgm:prSet presAssocID="{EF1ACA36-B203-40D8-ADE6-4BBB52FA76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gister"/>
        </a:ext>
      </dgm:extLst>
    </dgm:pt>
    <dgm:pt modelId="{86C4AB87-EDF4-4849-9678-C0032FA4EFD3}" type="pres">
      <dgm:prSet presAssocID="{EF1ACA36-B203-40D8-ADE6-4BBB52FA7624}" presName="spaceRect" presStyleCnt="0"/>
      <dgm:spPr/>
    </dgm:pt>
    <dgm:pt modelId="{EAFC18AD-EC90-48B1-8521-12CF76835D41}" type="pres">
      <dgm:prSet presAssocID="{EF1ACA36-B203-40D8-ADE6-4BBB52FA7624}" presName="textRect" presStyleLbl="revTx" presStyleIdx="3" presStyleCnt="4">
        <dgm:presLayoutVars>
          <dgm:chMax val="1"/>
          <dgm:chPref val="1"/>
        </dgm:presLayoutVars>
      </dgm:prSet>
      <dgm:spPr/>
    </dgm:pt>
  </dgm:ptLst>
  <dgm:cxnLst>
    <dgm:cxn modelId="{B6F35736-42A9-499B-9EC5-BAC63041B814}" type="presOf" srcId="{128361D1-D2DF-4AA1-91C1-BC1BBCBBB0B0}" destId="{FAD0DF31-93DB-4D53-AD7B-12A245ABE4BC}" srcOrd="0" destOrd="0" presId="urn:microsoft.com/office/officeart/2018/2/layout/IconCircleList"/>
    <dgm:cxn modelId="{00B1D73A-DBD8-4A03-B238-811CD5E31830}" type="presOf" srcId="{EF1ACA36-B203-40D8-ADE6-4BBB52FA7624}" destId="{EAFC18AD-EC90-48B1-8521-12CF76835D41}" srcOrd="0" destOrd="0" presId="urn:microsoft.com/office/officeart/2018/2/layout/IconCircleList"/>
    <dgm:cxn modelId="{F9BEBE60-1BDF-4549-ADAD-753E526110AA}" type="presOf" srcId="{E301D6A2-5FAD-40FE-A791-A1C13DB05DBC}" destId="{C2811C3B-1911-485A-8D72-12A2031FC6BD}" srcOrd="0" destOrd="0" presId="urn:microsoft.com/office/officeart/2018/2/layout/IconCircleList"/>
    <dgm:cxn modelId="{616AE742-0ED0-451F-8192-B620147E376A}" srcId="{38686383-9638-460B-8FE1-A0FBBCFD26A9}" destId="{EF1ACA36-B203-40D8-ADE6-4BBB52FA7624}" srcOrd="3" destOrd="0" parTransId="{13F8C1F9-C136-433C-B9AC-FF02CC0AED7B}" sibTransId="{5DC97DE7-3838-49FE-B990-FE67C6663F07}"/>
    <dgm:cxn modelId="{651C317E-3506-4BD6-9CB4-5A644DFA50A9}" type="presOf" srcId="{661180C5-1698-4099-BCEB-488EC6F34A8A}" destId="{F7C2B6A3-14B1-4CF6-A0AA-7E8945AD6FC5}" srcOrd="0" destOrd="0" presId="urn:microsoft.com/office/officeart/2018/2/layout/IconCircleList"/>
    <dgm:cxn modelId="{260B9A7F-FF5C-45D1-839C-962E8507A83A}" type="presOf" srcId="{4CBA7F7E-4418-4CBE-96AB-BF6CDDD80628}" destId="{487333B3-6180-4C9D-B7D7-8D5157AA4407}" srcOrd="0" destOrd="0" presId="urn:microsoft.com/office/officeart/2018/2/layout/IconCircleList"/>
    <dgm:cxn modelId="{9A538D82-C15D-468C-924D-F6D678AF7146}" type="presOf" srcId="{539B9FE9-4533-434B-9D50-7F0810C0CC8A}" destId="{6D94827F-6CAB-457C-97B3-05ADAC01B654}" srcOrd="0" destOrd="0" presId="urn:microsoft.com/office/officeart/2018/2/layout/IconCircleList"/>
    <dgm:cxn modelId="{30A4C789-F862-4306-9099-D58E85D9E28E}" srcId="{38686383-9638-460B-8FE1-A0FBBCFD26A9}" destId="{539B9FE9-4533-434B-9D50-7F0810C0CC8A}" srcOrd="0" destOrd="0" parTransId="{B565AFB1-AF9E-40E2-B4A6-4C36FB35FDE8}" sibTransId="{128361D1-D2DF-4AA1-91C1-BC1BBCBBB0B0}"/>
    <dgm:cxn modelId="{73D15FBA-A2D0-444A-9A70-AC242738C323}" type="presOf" srcId="{6063C7A3-1F39-47DF-AC53-3A6FF8A787D3}" destId="{206F3B15-0F84-422F-9FB9-F43CA61D986D}" srcOrd="0" destOrd="0" presId="urn:microsoft.com/office/officeart/2018/2/layout/IconCircleList"/>
    <dgm:cxn modelId="{692ACEDA-76BF-47A9-A775-4E8065DF130A}" srcId="{38686383-9638-460B-8FE1-A0FBBCFD26A9}" destId="{4CBA7F7E-4418-4CBE-96AB-BF6CDDD80628}" srcOrd="2" destOrd="0" parTransId="{AC28C134-03A7-4D2D-96F5-7CB7599B0527}" sibTransId="{661180C5-1698-4099-BCEB-488EC6F34A8A}"/>
    <dgm:cxn modelId="{FE909DE2-2ED6-46C3-A61F-DA5E69942F60}" srcId="{38686383-9638-460B-8FE1-A0FBBCFD26A9}" destId="{E301D6A2-5FAD-40FE-A791-A1C13DB05DBC}" srcOrd="1" destOrd="0" parTransId="{C1F1A01F-3A26-40F0-809E-3483293794CD}" sibTransId="{6063C7A3-1F39-47DF-AC53-3A6FF8A787D3}"/>
    <dgm:cxn modelId="{1547E1F8-F5EA-4C10-AEDE-83B022231EE0}" type="presOf" srcId="{38686383-9638-460B-8FE1-A0FBBCFD26A9}" destId="{3AD5D3F1-7C08-4154-90CA-7816AFEECCA7}" srcOrd="0" destOrd="0" presId="urn:microsoft.com/office/officeart/2018/2/layout/IconCircleList"/>
    <dgm:cxn modelId="{4581A663-82A3-4ECA-959F-CB55CFB9C980}" type="presParOf" srcId="{3AD5D3F1-7C08-4154-90CA-7816AFEECCA7}" destId="{66B638F9-BC72-42FD-9CA6-049AE1340C2A}" srcOrd="0" destOrd="0" presId="urn:microsoft.com/office/officeart/2018/2/layout/IconCircleList"/>
    <dgm:cxn modelId="{343DA513-1870-448C-9BCD-B90F58FD5267}" type="presParOf" srcId="{66B638F9-BC72-42FD-9CA6-049AE1340C2A}" destId="{BBDF835E-6610-4E4D-9D08-3387A0768865}" srcOrd="0" destOrd="0" presId="urn:microsoft.com/office/officeart/2018/2/layout/IconCircleList"/>
    <dgm:cxn modelId="{96A82E6F-3B5C-454D-9E81-0499ACC5B036}" type="presParOf" srcId="{BBDF835E-6610-4E4D-9D08-3387A0768865}" destId="{21405A6B-FA69-489F-89D4-9B082C8765A7}" srcOrd="0" destOrd="0" presId="urn:microsoft.com/office/officeart/2018/2/layout/IconCircleList"/>
    <dgm:cxn modelId="{E456B8FF-337A-45EF-9EF3-246C71B55F64}" type="presParOf" srcId="{BBDF835E-6610-4E4D-9D08-3387A0768865}" destId="{A89C0B7F-C9D2-4DE3-8096-78D2E060910D}" srcOrd="1" destOrd="0" presId="urn:microsoft.com/office/officeart/2018/2/layout/IconCircleList"/>
    <dgm:cxn modelId="{68784473-C76D-42C3-A0BD-48DC0D4462DA}" type="presParOf" srcId="{BBDF835E-6610-4E4D-9D08-3387A0768865}" destId="{D1D26733-2F42-4A1B-9988-300DA99D4F26}" srcOrd="2" destOrd="0" presId="urn:microsoft.com/office/officeart/2018/2/layout/IconCircleList"/>
    <dgm:cxn modelId="{EE369849-2873-4EB7-9DFA-DBC81C551543}" type="presParOf" srcId="{BBDF835E-6610-4E4D-9D08-3387A0768865}" destId="{6D94827F-6CAB-457C-97B3-05ADAC01B654}" srcOrd="3" destOrd="0" presId="urn:microsoft.com/office/officeart/2018/2/layout/IconCircleList"/>
    <dgm:cxn modelId="{DE019B8C-0C3F-43CA-9C18-C612EBC90D76}" type="presParOf" srcId="{66B638F9-BC72-42FD-9CA6-049AE1340C2A}" destId="{FAD0DF31-93DB-4D53-AD7B-12A245ABE4BC}" srcOrd="1" destOrd="0" presId="urn:microsoft.com/office/officeart/2018/2/layout/IconCircleList"/>
    <dgm:cxn modelId="{BA8930C3-58BA-4D2F-8934-C9C6E7491CC2}" type="presParOf" srcId="{66B638F9-BC72-42FD-9CA6-049AE1340C2A}" destId="{B980F745-FCC3-409D-A742-C0EF412FB63C}" srcOrd="2" destOrd="0" presId="urn:microsoft.com/office/officeart/2018/2/layout/IconCircleList"/>
    <dgm:cxn modelId="{E2DA62B5-DFD8-4EA2-9BD1-DD82A439C5C2}" type="presParOf" srcId="{B980F745-FCC3-409D-A742-C0EF412FB63C}" destId="{58CF0E2A-A9D7-4D6E-8E5F-173A336883DC}" srcOrd="0" destOrd="0" presId="urn:microsoft.com/office/officeart/2018/2/layout/IconCircleList"/>
    <dgm:cxn modelId="{56ABFB00-6E90-487C-B88F-A57DB29F91B5}" type="presParOf" srcId="{B980F745-FCC3-409D-A742-C0EF412FB63C}" destId="{0CF60D05-10BF-458E-A14B-1E0F3A94767F}" srcOrd="1" destOrd="0" presId="urn:microsoft.com/office/officeart/2018/2/layout/IconCircleList"/>
    <dgm:cxn modelId="{2D76E6B9-C68C-415D-8C18-255D58B6A81E}" type="presParOf" srcId="{B980F745-FCC3-409D-A742-C0EF412FB63C}" destId="{99BB1871-2EE2-4A17-8FF1-48C93D2DD950}" srcOrd="2" destOrd="0" presId="urn:microsoft.com/office/officeart/2018/2/layout/IconCircleList"/>
    <dgm:cxn modelId="{28D02729-8C90-4B03-BB9E-6884C1C5639F}" type="presParOf" srcId="{B980F745-FCC3-409D-A742-C0EF412FB63C}" destId="{C2811C3B-1911-485A-8D72-12A2031FC6BD}" srcOrd="3" destOrd="0" presId="urn:microsoft.com/office/officeart/2018/2/layout/IconCircleList"/>
    <dgm:cxn modelId="{71D26D7F-AEEC-453C-85BF-C441844C9803}" type="presParOf" srcId="{66B638F9-BC72-42FD-9CA6-049AE1340C2A}" destId="{206F3B15-0F84-422F-9FB9-F43CA61D986D}" srcOrd="3" destOrd="0" presId="urn:microsoft.com/office/officeart/2018/2/layout/IconCircleList"/>
    <dgm:cxn modelId="{775AD8EC-7548-4F0E-AD7C-3CF2F260EF30}" type="presParOf" srcId="{66B638F9-BC72-42FD-9CA6-049AE1340C2A}" destId="{019DB89A-19FB-4D24-85DB-50B7A37AD790}" srcOrd="4" destOrd="0" presId="urn:microsoft.com/office/officeart/2018/2/layout/IconCircleList"/>
    <dgm:cxn modelId="{CE38BD7B-F615-4EF4-B2ED-7D55E2E1499D}" type="presParOf" srcId="{019DB89A-19FB-4D24-85DB-50B7A37AD790}" destId="{1EFF9F06-44B1-4BD1-9F03-E2D5BBCABEA2}" srcOrd="0" destOrd="0" presId="urn:microsoft.com/office/officeart/2018/2/layout/IconCircleList"/>
    <dgm:cxn modelId="{8DC14393-B783-4FE8-A376-64B268AFCD1C}" type="presParOf" srcId="{019DB89A-19FB-4D24-85DB-50B7A37AD790}" destId="{548E5F3D-A853-4893-820C-B4335B54DCAD}" srcOrd="1" destOrd="0" presId="urn:microsoft.com/office/officeart/2018/2/layout/IconCircleList"/>
    <dgm:cxn modelId="{2E5EE788-9A1C-4462-8449-7F00D88D4161}" type="presParOf" srcId="{019DB89A-19FB-4D24-85DB-50B7A37AD790}" destId="{1E6ED527-DF05-42D3-B016-84E24DB3DE56}" srcOrd="2" destOrd="0" presId="urn:microsoft.com/office/officeart/2018/2/layout/IconCircleList"/>
    <dgm:cxn modelId="{81301FA0-F7C0-4152-A598-7C78AF241676}" type="presParOf" srcId="{019DB89A-19FB-4D24-85DB-50B7A37AD790}" destId="{487333B3-6180-4C9D-B7D7-8D5157AA4407}" srcOrd="3" destOrd="0" presId="urn:microsoft.com/office/officeart/2018/2/layout/IconCircleList"/>
    <dgm:cxn modelId="{D087A9D4-0057-45FC-9B4A-4D9FF5EBA6B3}" type="presParOf" srcId="{66B638F9-BC72-42FD-9CA6-049AE1340C2A}" destId="{F7C2B6A3-14B1-4CF6-A0AA-7E8945AD6FC5}" srcOrd="5" destOrd="0" presId="urn:microsoft.com/office/officeart/2018/2/layout/IconCircleList"/>
    <dgm:cxn modelId="{DACE64CA-15CE-4C95-805C-22CADE885063}" type="presParOf" srcId="{66B638F9-BC72-42FD-9CA6-049AE1340C2A}" destId="{F804F6C3-F06C-4CCA-9B2C-CA0C769BDEE1}" srcOrd="6" destOrd="0" presId="urn:microsoft.com/office/officeart/2018/2/layout/IconCircleList"/>
    <dgm:cxn modelId="{A0108B54-1775-477C-848C-7B75787550B3}" type="presParOf" srcId="{F804F6C3-F06C-4CCA-9B2C-CA0C769BDEE1}" destId="{2AD033F1-FB20-4B31-8EEA-0B5EDCEF4560}" srcOrd="0" destOrd="0" presId="urn:microsoft.com/office/officeart/2018/2/layout/IconCircleList"/>
    <dgm:cxn modelId="{E133ECB4-B625-4698-969B-F8F4886B7A1E}" type="presParOf" srcId="{F804F6C3-F06C-4CCA-9B2C-CA0C769BDEE1}" destId="{252FF428-F35A-4F16-9175-AF533C488528}" srcOrd="1" destOrd="0" presId="urn:microsoft.com/office/officeart/2018/2/layout/IconCircleList"/>
    <dgm:cxn modelId="{AC6D962F-5346-494A-A8E4-360D925E088D}" type="presParOf" srcId="{F804F6C3-F06C-4CCA-9B2C-CA0C769BDEE1}" destId="{86C4AB87-EDF4-4849-9678-C0032FA4EFD3}" srcOrd="2" destOrd="0" presId="urn:microsoft.com/office/officeart/2018/2/layout/IconCircleList"/>
    <dgm:cxn modelId="{6617DFBD-2D6C-45E7-93D6-48407473338D}" type="presParOf" srcId="{F804F6C3-F06C-4CCA-9B2C-CA0C769BDEE1}" destId="{EAFC18AD-EC90-48B1-8521-12CF76835D4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C62D7-844B-4C23-A64E-EED480D4F184}">
      <dsp:nvSpPr>
        <dsp:cNvPr id="0" name=""/>
        <dsp:cNvSpPr/>
      </dsp:nvSpPr>
      <dsp:spPr>
        <a:xfrm>
          <a:off x="0" y="78841"/>
          <a:ext cx="9906000" cy="56511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INTROCCTION</a:t>
          </a:r>
        </a:p>
      </dsp:txBody>
      <dsp:txXfrm>
        <a:off x="27586" y="106427"/>
        <a:ext cx="9850828" cy="509938"/>
      </dsp:txXfrm>
    </dsp:sp>
    <dsp:sp modelId="{C645D4DA-950E-4B84-8B55-A8A84BEC1C11}">
      <dsp:nvSpPr>
        <dsp:cNvPr id="0" name=""/>
        <dsp:cNvSpPr/>
      </dsp:nvSpPr>
      <dsp:spPr>
        <a:xfrm>
          <a:off x="0" y="720046"/>
          <a:ext cx="9906000" cy="565110"/>
        </a:xfrm>
        <a:prstGeom prst="roundRect">
          <a:avLst/>
        </a:prstGeom>
        <a:solidFill>
          <a:schemeClr val="accent2">
            <a:hueOff val="1073936"/>
            <a:satOff val="-3082"/>
            <a:lumOff val="-49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Module Schedule: Learning Outcomes, Workload</a:t>
          </a:r>
        </a:p>
      </dsp:txBody>
      <dsp:txXfrm>
        <a:off x="27586" y="747632"/>
        <a:ext cx="9850828" cy="509938"/>
      </dsp:txXfrm>
    </dsp:sp>
    <dsp:sp modelId="{90B2A29B-12FB-40A2-8AF0-D91674658044}">
      <dsp:nvSpPr>
        <dsp:cNvPr id="0" name=""/>
        <dsp:cNvSpPr/>
      </dsp:nvSpPr>
      <dsp:spPr>
        <a:xfrm>
          <a:off x="0" y="1442597"/>
          <a:ext cx="9906000" cy="56511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Assessment</a:t>
          </a:r>
        </a:p>
      </dsp:txBody>
      <dsp:txXfrm>
        <a:off x="27586" y="1470183"/>
        <a:ext cx="9850828" cy="509938"/>
      </dsp:txXfrm>
    </dsp:sp>
    <dsp:sp modelId="{B996FD90-6130-45F1-97ED-46654EFE1576}">
      <dsp:nvSpPr>
        <dsp:cNvPr id="0" name=""/>
        <dsp:cNvSpPr/>
      </dsp:nvSpPr>
      <dsp:spPr>
        <a:xfrm>
          <a:off x="0" y="1982746"/>
          <a:ext cx="9906000" cy="56511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Reading Material</a:t>
          </a:r>
        </a:p>
      </dsp:txBody>
      <dsp:txXfrm>
        <a:off x="27586" y="2010332"/>
        <a:ext cx="9850828" cy="509938"/>
      </dsp:txXfrm>
    </dsp:sp>
    <dsp:sp modelId="{DD516CDB-9108-47AC-98F7-4A1F3C4790E4}">
      <dsp:nvSpPr>
        <dsp:cNvPr id="0" name=""/>
        <dsp:cNvSpPr/>
      </dsp:nvSpPr>
      <dsp:spPr>
        <a:xfrm>
          <a:off x="0" y="2614096"/>
          <a:ext cx="9906000" cy="56511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Module Overview</a:t>
          </a:r>
          <a:endParaRPr lang="en-US" sz="2300" kern="1200" dirty="0"/>
        </a:p>
      </dsp:txBody>
      <dsp:txXfrm>
        <a:off x="27586" y="2641682"/>
        <a:ext cx="9850828" cy="509938"/>
      </dsp:txXfrm>
    </dsp:sp>
    <dsp:sp modelId="{5A3CC59A-E59A-4B56-AF4E-6EF3F6A855D8}">
      <dsp:nvSpPr>
        <dsp:cNvPr id="0" name=""/>
        <dsp:cNvSpPr/>
      </dsp:nvSpPr>
      <dsp:spPr>
        <a:xfrm>
          <a:off x="0" y="3245446"/>
          <a:ext cx="9906000" cy="565110"/>
        </a:xfrm>
        <a:prstGeom prst="roundRect">
          <a:avLst/>
        </a:prstGeom>
        <a:solidFill>
          <a:schemeClr val="accent2">
            <a:hueOff val="5369678"/>
            <a:satOff val="-15411"/>
            <a:lumOff val="-2467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How can we help each other?</a:t>
          </a:r>
        </a:p>
      </dsp:txBody>
      <dsp:txXfrm>
        <a:off x="27586" y="3273032"/>
        <a:ext cx="9850828" cy="509938"/>
      </dsp:txXfrm>
    </dsp:sp>
    <dsp:sp modelId="{C95A3D1B-320D-43D6-8562-82938FDC67D5}">
      <dsp:nvSpPr>
        <dsp:cNvPr id="0" name=""/>
        <dsp:cNvSpPr/>
      </dsp:nvSpPr>
      <dsp:spPr>
        <a:xfrm>
          <a:off x="0" y="3876796"/>
          <a:ext cx="9906000" cy="56511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WHAT WE ARE LEARNING?</a:t>
          </a:r>
        </a:p>
      </dsp:txBody>
      <dsp:txXfrm>
        <a:off x="27586" y="3904382"/>
        <a:ext cx="9850828" cy="50993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01FD4-1578-4105-9F08-CBDC04F6EAEE}">
      <dsp:nvSpPr>
        <dsp:cNvPr id="0" name=""/>
        <dsp:cNvSpPr/>
      </dsp:nvSpPr>
      <dsp:spPr>
        <a:xfrm>
          <a:off x="0" y="452142"/>
          <a:ext cx="6692748" cy="2574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It is a disciplined  method for the industrial development of </a:t>
          </a:r>
          <a:r>
            <a:rPr lang="en-US" sz="2500" b="1" kern="1200"/>
            <a:t>software</a:t>
          </a:r>
          <a:r>
            <a:rPr lang="en-US" sz="2500" kern="1200"/>
            <a:t>. It is  based on </a:t>
          </a:r>
          <a:r>
            <a:rPr lang="en-US" sz="2500" b="1" kern="1200"/>
            <a:t>use case </a:t>
          </a:r>
          <a:r>
            <a:rPr lang="en-US" sz="2500" kern="1200"/>
            <a:t>driven design, an approach to </a:t>
          </a:r>
          <a:r>
            <a:rPr lang="en-US" sz="2500" b="1" kern="1200"/>
            <a:t>object</a:t>
          </a:r>
          <a:r>
            <a:rPr lang="en-US" sz="2500" kern="1200"/>
            <a:t>-</a:t>
          </a:r>
          <a:r>
            <a:rPr lang="en-US" sz="2500" b="1" kern="1200"/>
            <a:t>oriented  </a:t>
          </a:r>
          <a:r>
            <a:rPr lang="en-US" sz="2500" kern="1200"/>
            <a:t>analysis and design that centres on  understanding the ways in which a system is actually used.</a:t>
          </a:r>
        </a:p>
      </dsp:txBody>
      <dsp:txXfrm>
        <a:off x="125652" y="577794"/>
        <a:ext cx="6441444" cy="2322696"/>
      </dsp:txXfrm>
    </dsp:sp>
    <dsp:sp modelId="{065FAF9F-F1A5-4455-B161-C390D1AA7529}">
      <dsp:nvSpPr>
        <dsp:cNvPr id="0" name=""/>
        <dsp:cNvSpPr/>
      </dsp:nvSpPr>
      <dsp:spPr>
        <a:xfrm>
          <a:off x="0" y="3098142"/>
          <a:ext cx="6692748" cy="257400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By organizing the analysis and design models around  sequences of user interaction and actual usage scenarios,  the methodology produces systems that are both more  useable and more robust, adapting more smoothly to  changing usage.</a:t>
          </a:r>
        </a:p>
      </dsp:txBody>
      <dsp:txXfrm>
        <a:off x="125652" y="3223794"/>
        <a:ext cx="6441444" cy="23226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CF79A-F31F-47DC-A44F-7B34E3390E51}">
      <dsp:nvSpPr>
        <dsp:cNvPr id="0" name=""/>
        <dsp:cNvSpPr/>
      </dsp:nvSpPr>
      <dsp:spPr>
        <a:xfrm>
          <a:off x="0" y="602"/>
          <a:ext cx="9905999" cy="14100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AAB4D-BC24-49F3-A54F-F37B7266BEA5}">
      <dsp:nvSpPr>
        <dsp:cNvPr id="0" name=""/>
        <dsp:cNvSpPr/>
      </dsp:nvSpPr>
      <dsp:spPr>
        <a:xfrm>
          <a:off x="426535" y="317860"/>
          <a:ext cx="775518" cy="775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734A36-056B-4E45-BC92-E639F5170CF4}">
      <dsp:nvSpPr>
        <dsp:cNvPr id="0" name=""/>
        <dsp:cNvSpPr/>
      </dsp:nvSpPr>
      <dsp:spPr>
        <a:xfrm>
          <a:off x="1628588" y="602"/>
          <a:ext cx="8277410" cy="1410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229" tIns="149229" rIns="149229" bIns="149229" numCol="1" spcCol="1270" anchor="ctr" anchorCtr="0">
          <a:noAutofit/>
        </a:bodyPr>
        <a:lstStyle/>
        <a:p>
          <a:pPr marL="0" lvl="0" indent="0" algn="l" defTabSz="800100">
            <a:lnSpc>
              <a:spcPct val="90000"/>
            </a:lnSpc>
            <a:spcBef>
              <a:spcPct val="0"/>
            </a:spcBef>
            <a:spcAft>
              <a:spcPct val="35000"/>
            </a:spcAft>
            <a:buNone/>
          </a:pPr>
          <a:r>
            <a:rPr lang="en-US" sz="1800" b="1" u="sng" kern="1200">
              <a:hlinkClick xmlns:r="http://schemas.openxmlformats.org/officeDocument/2006/relationships" r:id="rId3"/>
            </a:rPr>
            <a:t>Inheritance</a:t>
          </a:r>
          <a:r>
            <a:rPr lang="en-US" sz="1800" b="1" kern="1200">
              <a:hlinkClick xmlns:r="http://schemas.openxmlformats.org/officeDocument/2006/relationships" r:id="rId3"/>
            </a:rPr>
            <a:t> </a:t>
          </a:r>
          <a:r>
            <a:rPr lang="en-US" sz="1800" kern="1200"/>
            <a:t>means that methods  and/or attributes defined in an  object class can be inherited or  reused by another object class.</a:t>
          </a:r>
        </a:p>
      </dsp:txBody>
      <dsp:txXfrm>
        <a:off x="1628588" y="602"/>
        <a:ext cx="8277410" cy="1410033"/>
      </dsp:txXfrm>
    </dsp:sp>
    <dsp:sp modelId="{D16810D1-4C3F-42DD-8C28-0C1A395BAC5C}">
      <dsp:nvSpPr>
        <dsp:cNvPr id="0" name=""/>
        <dsp:cNvSpPr/>
      </dsp:nvSpPr>
      <dsp:spPr>
        <a:xfrm>
          <a:off x="0" y="1763143"/>
          <a:ext cx="9905999" cy="14100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B225A3-0110-4984-87BD-97EA6DC2559C}">
      <dsp:nvSpPr>
        <dsp:cNvPr id="0" name=""/>
        <dsp:cNvSpPr/>
      </dsp:nvSpPr>
      <dsp:spPr>
        <a:xfrm>
          <a:off x="426535" y="2080401"/>
          <a:ext cx="775518" cy="77551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ECC5F3-A3A1-4217-BDD5-AB472F925048}">
      <dsp:nvSpPr>
        <dsp:cNvPr id="0" name=""/>
        <dsp:cNvSpPr/>
      </dsp:nvSpPr>
      <dsp:spPr>
        <a:xfrm>
          <a:off x="1628588" y="1763143"/>
          <a:ext cx="8277410" cy="1410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229" tIns="149229" rIns="149229" bIns="149229" numCol="1" spcCol="1270" anchor="ctr" anchorCtr="0">
          <a:noAutofit/>
        </a:bodyPr>
        <a:lstStyle/>
        <a:p>
          <a:pPr marL="0" lvl="0" indent="0" algn="l" defTabSz="800100">
            <a:lnSpc>
              <a:spcPct val="90000"/>
            </a:lnSpc>
            <a:spcBef>
              <a:spcPct val="0"/>
            </a:spcBef>
            <a:spcAft>
              <a:spcPct val="35000"/>
            </a:spcAft>
            <a:buNone/>
          </a:pPr>
          <a:r>
            <a:rPr lang="en-US" sz="1800" b="1" kern="1200"/>
            <a:t>Generalization / specialization </a:t>
          </a:r>
          <a:r>
            <a:rPr lang="en-US" sz="1800" kern="1200"/>
            <a:t>is a  technique wherein the attributes  and behaviours which are common  to several types of object classes are  grouped into their own class, called  a </a:t>
          </a:r>
          <a:r>
            <a:rPr lang="en-US" sz="1800" b="1" kern="1200"/>
            <a:t>supertype</a:t>
          </a:r>
          <a:r>
            <a:rPr lang="en-US" sz="1800" kern="1200"/>
            <a:t>. The attributes and  methods of the supertype object  class are then inherited by those  object classes.</a:t>
          </a:r>
        </a:p>
      </dsp:txBody>
      <dsp:txXfrm>
        <a:off x="1628588" y="1763143"/>
        <a:ext cx="8277410" cy="1410033"/>
      </dsp:txXfrm>
    </dsp:sp>
    <dsp:sp modelId="{A34BB03C-DB91-464B-89D8-7AB879201F1A}">
      <dsp:nvSpPr>
        <dsp:cNvPr id="0" name=""/>
        <dsp:cNvSpPr/>
      </dsp:nvSpPr>
      <dsp:spPr>
        <a:xfrm>
          <a:off x="0" y="3525685"/>
          <a:ext cx="9905999" cy="141003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076CA-5862-40A1-B4F9-1081628EDF69}">
      <dsp:nvSpPr>
        <dsp:cNvPr id="0" name=""/>
        <dsp:cNvSpPr/>
      </dsp:nvSpPr>
      <dsp:spPr>
        <a:xfrm>
          <a:off x="426535" y="3842942"/>
          <a:ext cx="775518" cy="77551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2B2AD-9AD2-4946-934A-DDB9BCFD3046}">
      <dsp:nvSpPr>
        <dsp:cNvPr id="0" name=""/>
        <dsp:cNvSpPr/>
      </dsp:nvSpPr>
      <dsp:spPr>
        <a:xfrm>
          <a:off x="1628588" y="3525685"/>
          <a:ext cx="8277410" cy="1410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229" tIns="149229" rIns="149229" bIns="149229" numCol="1" spcCol="1270" anchor="ctr" anchorCtr="0">
          <a:noAutofit/>
        </a:bodyPr>
        <a:lstStyle/>
        <a:p>
          <a:pPr marL="0" lvl="0" indent="0" algn="l" defTabSz="800100">
            <a:lnSpc>
              <a:spcPct val="90000"/>
            </a:lnSpc>
            <a:spcBef>
              <a:spcPct val="0"/>
            </a:spcBef>
            <a:spcAft>
              <a:spcPct val="35000"/>
            </a:spcAft>
            <a:buNone/>
          </a:pPr>
          <a:r>
            <a:rPr lang="en-US" sz="1800" kern="1200"/>
            <a:t>A class </a:t>
          </a:r>
          <a:r>
            <a:rPr lang="en-US" sz="1800" b="1" kern="1200"/>
            <a:t>subtype </a:t>
          </a:r>
          <a:r>
            <a:rPr lang="en-US" sz="1800" kern="1200"/>
            <a:t>is an object class which inherits some  common attributes form a class </a:t>
          </a:r>
          <a:r>
            <a:rPr lang="en-US" sz="1800" b="1" kern="1200"/>
            <a:t>supertype </a:t>
          </a:r>
          <a:r>
            <a:rPr lang="en-US" sz="1800" kern="1200"/>
            <a:t>and then adds  other attributes that are unique to an instance of the  subtype.</a:t>
          </a:r>
        </a:p>
      </dsp:txBody>
      <dsp:txXfrm>
        <a:off x="1628588" y="3525685"/>
        <a:ext cx="8277410" cy="14100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54665-3057-4B02-B862-2E574B980C44}">
      <dsp:nvSpPr>
        <dsp:cNvPr id="0" name=""/>
        <dsp:cNvSpPr/>
      </dsp:nvSpPr>
      <dsp:spPr>
        <a:xfrm>
          <a:off x="0" y="112549"/>
          <a:ext cx="9906000" cy="13197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Encapsulation forms a self-contained object by bundling the data and functions it requires to work, exposes an interface where-by other objects can access and use it, and restricts access to certain inside details.</a:t>
          </a:r>
        </a:p>
      </dsp:txBody>
      <dsp:txXfrm>
        <a:off x="64425" y="176974"/>
        <a:ext cx="9777150" cy="1190909"/>
      </dsp:txXfrm>
    </dsp:sp>
    <dsp:sp modelId="{E2C107B8-0E31-48FC-97C4-7F327241CAAD}">
      <dsp:nvSpPr>
        <dsp:cNvPr id="0" name=""/>
        <dsp:cNvSpPr/>
      </dsp:nvSpPr>
      <dsp:spPr>
        <a:xfrm>
          <a:off x="0" y="1501429"/>
          <a:ext cx="9906000" cy="1319759"/>
        </a:xfrm>
        <a:prstGeom prst="roundRect">
          <a:avLst/>
        </a:prstGeom>
        <a:solidFill>
          <a:schemeClr val="accent2">
            <a:hueOff val="3221807"/>
            <a:satOff val="-9246"/>
            <a:lumOff val="-1480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Encapsulation – making a sort of capsule. A capsule contains something inside you can access from outside and some which of you cannot.</a:t>
          </a:r>
        </a:p>
      </dsp:txBody>
      <dsp:txXfrm>
        <a:off x="64425" y="1565854"/>
        <a:ext cx="9777150" cy="1190909"/>
      </dsp:txXfrm>
    </dsp:sp>
    <dsp:sp modelId="{67302E08-6698-4788-8085-0FEB195309BA}">
      <dsp:nvSpPr>
        <dsp:cNvPr id="0" name=""/>
        <dsp:cNvSpPr/>
      </dsp:nvSpPr>
      <dsp:spPr>
        <a:xfrm>
          <a:off x="0" y="2890309"/>
          <a:ext cx="9906000" cy="1319759"/>
        </a:xfrm>
        <a:prstGeom prst="roundRect">
          <a:avLst/>
        </a:prstGeom>
        <a:solidFill>
          <a:schemeClr val="accent2">
            <a:hueOff val="6443614"/>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First </a:t>
          </a:r>
          <a:r>
            <a:rPr lang="en-US" sz="2400" b="1" kern="1200" dirty="0"/>
            <a:t>bundle data and behaviors that manipulate those values together into a self-contained object. You can expose certain but not all. </a:t>
          </a:r>
          <a:r>
            <a:rPr lang="en-US" sz="2400" kern="1200" dirty="0"/>
            <a:t>         </a:t>
          </a:r>
        </a:p>
      </dsp:txBody>
      <dsp:txXfrm>
        <a:off x="64425" y="2954734"/>
        <a:ext cx="9777150" cy="11909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97064-58AE-4D68-9EB7-572B913568D8}">
      <dsp:nvSpPr>
        <dsp:cNvPr id="0" name=""/>
        <dsp:cNvSpPr/>
      </dsp:nvSpPr>
      <dsp:spPr>
        <a:xfrm>
          <a:off x="0" y="1473"/>
          <a:ext cx="9905999" cy="6280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BB9614-7554-4A69-B056-1AF2F169657C}">
      <dsp:nvSpPr>
        <dsp:cNvPr id="0" name=""/>
        <dsp:cNvSpPr/>
      </dsp:nvSpPr>
      <dsp:spPr>
        <a:xfrm>
          <a:off x="189996" y="142793"/>
          <a:ext cx="345448" cy="3454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556B8-5969-467D-9E24-9E32719D83C0}">
      <dsp:nvSpPr>
        <dsp:cNvPr id="0" name=""/>
        <dsp:cNvSpPr/>
      </dsp:nvSpPr>
      <dsp:spPr>
        <a:xfrm>
          <a:off x="725441" y="1473"/>
          <a:ext cx="9180557" cy="628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73" tIns="66473" rIns="66473" bIns="66473" numCol="1" spcCol="1270" anchor="ctr" anchorCtr="0">
          <a:noAutofit/>
        </a:bodyPr>
        <a:lstStyle/>
        <a:p>
          <a:pPr marL="0" lvl="0" indent="0" algn="l" defTabSz="755650">
            <a:lnSpc>
              <a:spcPct val="90000"/>
            </a:lnSpc>
            <a:spcBef>
              <a:spcPct val="0"/>
            </a:spcBef>
            <a:spcAft>
              <a:spcPct val="35000"/>
            </a:spcAft>
            <a:buNone/>
          </a:pPr>
          <a:r>
            <a:rPr lang="en-US" sz="1700" kern="1200" dirty="0"/>
            <a:t>In UML use cases capture the functional requirements of  the system.</a:t>
          </a:r>
        </a:p>
      </dsp:txBody>
      <dsp:txXfrm>
        <a:off x="725441" y="1473"/>
        <a:ext cx="9180557" cy="628087"/>
      </dsp:txXfrm>
    </dsp:sp>
    <dsp:sp modelId="{9B47B239-7FEE-44B3-9DDA-E80AA464BA56}">
      <dsp:nvSpPr>
        <dsp:cNvPr id="0" name=""/>
        <dsp:cNvSpPr/>
      </dsp:nvSpPr>
      <dsp:spPr>
        <a:xfrm>
          <a:off x="0" y="786583"/>
          <a:ext cx="9905999" cy="62808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B2914-894E-4FBC-ABDE-91423C7F1C3B}">
      <dsp:nvSpPr>
        <dsp:cNvPr id="0" name=""/>
        <dsp:cNvSpPr/>
      </dsp:nvSpPr>
      <dsp:spPr>
        <a:xfrm>
          <a:off x="189996" y="927903"/>
          <a:ext cx="345448" cy="3454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D636C4-5C6A-4116-BC44-3728B234913A}">
      <dsp:nvSpPr>
        <dsp:cNvPr id="0" name=""/>
        <dsp:cNvSpPr/>
      </dsp:nvSpPr>
      <dsp:spPr>
        <a:xfrm>
          <a:off x="725441" y="786583"/>
          <a:ext cx="9180557" cy="628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73" tIns="66473" rIns="66473" bIns="66473" numCol="1" spcCol="1270" anchor="ctr" anchorCtr="0">
          <a:noAutofit/>
        </a:bodyPr>
        <a:lstStyle/>
        <a:p>
          <a:pPr marL="0" lvl="0" indent="0" algn="l" defTabSz="755650">
            <a:lnSpc>
              <a:spcPct val="90000"/>
            </a:lnSpc>
            <a:spcBef>
              <a:spcPct val="0"/>
            </a:spcBef>
            <a:spcAft>
              <a:spcPct val="35000"/>
            </a:spcAft>
            <a:buNone/>
          </a:pPr>
          <a:r>
            <a:rPr lang="en-US" sz="1700" kern="1200" dirty="0"/>
            <a:t>In use-case driven methodologies they drive the  development in all phases after the  requirements analysis.</a:t>
          </a:r>
        </a:p>
      </dsp:txBody>
      <dsp:txXfrm>
        <a:off x="725441" y="786583"/>
        <a:ext cx="9180557" cy="628087"/>
      </dsp:txXfrm>
    </dsp:sp>
    <dsp:sp modelId="{D0108AA1-1740-4F01-A136-1B08A126AC11}">
      <dsp:nvSpPr>
        <dsp:cNvPr id="0" name=""/>
        <dsp:cNvSpPr/>
      </dsp:nvSpPr>
      <dsp:spPr>
        <a:xfrm>
          <a:off x="0" y="1571693"/>
          <a:ext cx="9905999" cy="62808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EEE9D-E719-463D-8693-073B3FA81AFA}">
      <dsp:nvSpPr>
        <dsp:cNvPr id="0" name=""/>
        <dsp:cNvSpPr/>
      </dsp:nvSpPr>
      <dsp:spPr>
        <a:xfrm>
          <a:off x="189996" y="1713013"/>
          <a:ext cx="345448" cy="3454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885419-A59B-4DA2-A18B-3BECEA794FBF}">
      <dsp:nvSpPr>
        <dsp:cNvPr id="0" name=""/>
        <dsp:cNvSpPr/>
      </dsp:nvSpPr>
      <dsp:spPr>
        <a:xfrm>
          <a:off x="725441" y="1571693"/>
          <a:ext cx="9180557" cy="628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73" tIns="66473" rIns="66473" bIns="66473" numCol="1" spcCol="1270" anchor="ctr" anchorCtr="0">
          <a:noAutofit/>
        </a:bodyPr>
        <a:lstStyle/>
        <a:p>
          <a:pPr marL="0" lvl="0" indent="0" algn="l" defTabSz="755650">
            <a:lnSpc>
              <a:spcPct val="90000"/>
            </a:lnSpc>
            <a:spcBef>
              <a:spcPct val="0"/>
            </a:spcBef>
            <a:spcAft>
              <a:spcPct val="35000"/>
            </a:spcAft>
            <a:buNone/>
          </a:pPr>
          <a:r>
            <a:rPr lang="en-US" sz="1700" kern="1200" dirty="0"/>
            <a:t>During </a:t>
          </a:r>
          <a:r>
            <a:rPr lang="en-US" sz="1700" b="1" kern="1200" dirty="0"/>
            <a:t>analysis</a:t>
          </a:r>
          <a:r>
            <a:rPr lang="en-US" sz="1700" kern="1200" dirty="0"/>
            <a:t>, they are used to capture the required  functionality and to validate this functionality with the  customer.</a:t>
          </a:r>
        </a:p>
      </dsp:txBody>
      <dsp:txXfrm>
        <a:off x="725441" y="1571693"/>
        <a:ext cx="9180557" cy="628087"/>
      </dsp:txXfrm>
    </dsp:sp>
    <dsp:sp modelId="{F905F594-564A-4EFA-AA22-07648A91F9ED}">
      <dsp:nvSpPr>
        <dsp:cNvPr id="0" name=""/>
        <dsp:cNvSpPr/>
      </dsp:nvSpPr>
      <dsp:spPr>
        <a:xfrm>
          <a:off x="0" y="2356803"/>
          <a:ext cx="9905999" cy="62808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FC0B0-8753-4C4A-8B91-A9F03091A861}">
      <dsp:nvSpPr>
        <dsp:cNvPr id="0" name=""/>
        <dsp:cNvSpPr/>
      </dsp:nvSpPr>
      <dsp:spPr>
        <a:xfrm>
          <a:off x="189996" y="2498123"/>
          <a:ext cx="345448" cy="3454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B3C92A-E747-454A-8262-7951C836FA97}">
      <dsp:nvSpPr>
        <dsp:cNvPr id="0" name=""/>
        <dsp:cNvSpPr/>
      </dsp:nvSpPr>
      <dsp:spPr>
        <a:xfrm>
          <a:off x="725441" y="2356803"/>
          <a:ext cx="9180557" cy="628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73" tIns="66473" rIns="66473" bIns="66473" numCol="1" spcCol="1270" anchor="ctr" anchorCtr="0">
          <a:noAutofit/>
        </a:bodyPr>
        <a:lstStyle/>
        <a:p>
          <a:pPr marL="0" lvl="0" indent="0" algn="l" defTabSz="755650" rtl="0">
            <a:lnSpc>
              <a:spcPct val="90000"/>
            </a:lnSpc>
            <a:spcBef>
              <a:spcPct val="0"/>
            </a:spcBef>
            <a:spcAft>
              <a:spcPct val="35000"/>
            </a:spcAft>
            <a:buNone/>
          </a:pPr>
          <a:r>
            <a:rPr lang="en-US" sz="1700" kern="1200" dirty="0"/>
            <a:t>During </a:t>
          </a:r>
          <a:r>
            <a:rPr lang="en-US" sz="1700" b="1" kern="1200" dirty="0"/>
            <a:t>design and implementation</a:t>
          </a:r>
          <a:r>
            <a:rPr lang="en-US" sz="1700" kern="1200" dirty="0"/>
            <a:t>,</a:t>
          </a:r>
          <a:r>
            <a:rPr lang="en-US" sz="1700" kern="1200" dirty="0">
              <a:latin typeface="Tw Cen MT" panose="020B0602020104020603"/>
            </a:rPr>
            <a:t> </a:t>
          </a:r>
          <a:endParaRPr lang="en-US" sz="1700" kern="1200" dirty="0"/>
        </a:p>
      </dsp:txBody>
      <dsp:txXfrm>
        <a:off x="725441" y="2356803"/>
        <a:ext cx="9180557" cy="628087"/>
      </dsp:txXfrm>
    </dsp:sp>
    <dsp:sp modelId="{ED875A98-D0DB-484F-BB4C-A7F0DD4BE53C}">
      <dsp:nvSpPr>
        <dsp:cNvPr id="0" name=""/>
        <dsp:cNvSpPr/>
      </dsp:nvSpPr>
      <dsp:spPr>
        <a:xfrm>
          <a:off x="0" y="3141913"/>
          <a:ext cx="9905999" cy="62808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F6DBA-C87D-4C1A-80B1-EAF691E2C18A}">
      <dsp:nvSpPr>
        <dsp:cNvPr id="0" name=""/>
        <dsp:cNvSpPr/>
      </dsp:nvSpPr>
      <dsp:spPr>
        <a:xfrm>
          <a:off x="189996" y="3283233"/>
          <a:ext cx="345448" cy="3454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126178-234E-4E49-9408-49599F3754E2}">
      <dsp:nvSpPr>
        <dsp:cNvPr id="0" name=""/>
        <dsp:cNvSpPr/>
      </dsp:nvSpPr>
      <dsp:spPr>
        <a:xfrm>
          <a:off x="725441" y="3141913"/>
          <a:ext cx="9180557" cy="628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73" tIns="66473" rIns="66473" bIns="66473" numCol="1" spcCol="1270" anchor="ctr" anchorCtr="0">
          <a:noAutofit/>
        </a:bodyPr>
        <a:lstStyle/>
        <a:p>
          <a:pPr marL="0" lvl="0" indent="0" algn="l" defTabSz="755650" rtl="0">
            <a:lnSpc>
              <a:spcPct val="90000"/>
            </a:lnSpc>
            <a:spcBef>
              <a:spcPct val="0"/>
            </a:spcBef>
            <a:spcAft>
              <a:spcPct val="35000"/>
            </a:spcAft>
            <a:buNone/>
          </a:pPr>
          <a:r>
            <a:rPr lang="en-US" sz="1700" kern="1200" dirty="0">
              <a:latin typeface="Tw Cen MT" panose="020B0602020104020603"/>
            </a:rPr>
            <a:t>Use cases must be</a:t>
          </a:r>
          <a:r>
            <a:rPr lang="en-US" sz="1700" kern="1200" dirty="0"/>
            <a:t> realized in the construction.</a:t>
          </a:r>
        </a:p>
      </dsp:txBody>
      <dsp:txXfrm>
        <a:off x="725441" y="3141913"/>
        <a:ext cx="9180557" cy="628087"/>
      </dsp:txXfrm>
    </dsp:sp>
    <dsp:sp modelId="{6E285BD0-A8D9-4A18-8D47-A2BF85742E1C}">
      <dsp:nvSpPr>
        <dsp:cNvPr id="0" name=""/>
        <dsp:cNvSpPr/>
      </dsp:nvSpPr>
      <dsp:spPr>
        <a:xfrm>
          <a:off x="0" y="3927023"/>
          <a:ext cx="9905999" cy="6280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534EF-955B-4A52-B3CA-E6E827B8B99E}">
      <dsp:nvSpPr>
        <dsp:cNvPr id="0" name=""/>
        <dsp:cNvSpPr/>
      </dsp:nvSpPr>
      <dsp:spPr>
        <a:xfrm>
          <a:off x="189996" y="4068342"/>
          <a:ext cx="345448" cy="34544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31D66-6694-4553-BF38-F3777BA9D2CD}">
      <dsp:nvSpPr>
        <dsp:cNvPr id="0" name=""/>
        <dsp:cNvSpPr/>
      </dsp:nvSpPr>
      <dsp:spPr>
        <a:xfrm>
          <a:off x="725441" y="3927023"/>
          <a:ext cx="9180557" cy="628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73" tIns="66473" rIns="66473" bIns="66473" numCol="1" spcCol="1270" anchor="ctr" anchorCtr="0">
          <a:noAutofit/>
        </a:bodyPr>
        <a:lstStyle/>
        <a:p>
          <a:pPr marL="0" lvl="0" indent="0" algn="l" defTabSz="755650">
            <a:lnSpc>
              <a:spcPct val="90000"/>
            </a:lnSpc>
            <a:spcBef>
              <a:spcPct val="0"/>
            </a:spcBef>
            <a:spcAft>
              <a:spcPct val="35000"/>
            </a:spcAft>
            <a:buNone/>
          </a:pPr>
          <a:r>
            <a:rPr lang="en-US" sz="1700" kern="1200" dirty="0"/>
            <a:t>During </a:t>
          </a:r>
          <a:r>
            <a:rPr lang="en-US" sz="1700" b="1" kern="1200" dirty="0"/>
            <a:t>testing</a:t>
          </a:r>
          <a:r>
            <a:rPr lang="en-US" sz="1700" kern="1200" dirty="0"/>
            <a:t>, the use cases verify the system; they  become the test cases.</a:t>
          </a:r>
        </a:p>
      </dsp:txBody>
      <dsp:txXfrm>
        <a:off x="725441" y="3927023"/>
        <a:ext cx="9180557" cy="6280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0B650-E608-4BB8-97CA-E695A17D0B63}">
      <dsp:nvSpPr>
        <dsp:cNvPr id="0" name=""/>
        <dsp:cNvSpPr/>
      </dsp:nvSpPr>
      <dsp:spPr>
        <a:xfrm>
          <a:off x="0" y="2769982"/>
          <a:ext cx="9906000" cy="181740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100000"/>
            </a:lnSpc>
            <a:spcBef>
              <a:spcPct val="0"/>
            </a:spcBef>
            <a:spcAft>
              <a:spcPct val="35000"/>
            </a:spcAft>
            <a:buNone/>
          </a:pPr>
          <a:r>
            <a:rPr lang="en-US" sz="2900" kern="1200"/>
            <a:t>The architecture works as a </a:t>
          </a:r>
          <a:r>
            <a:rPr lang="en-US" sz="2900" b="1" kern="1200"/>
            <a:t>map </a:t>
          </a:r>
          <a:r>
            <a:rPr lang="en-US" sz="2900" kern="1200"/>
            <a:t>of the system that  defines:</a:t>
          </a:r>
        </a:p>
      </dsp:txBody>
      <dsp:txXfrm>
        <a:off x="0" y="2769982"/>
        <a:ext cx="9906000" cy="981400"/>
      </dsp:txXfrm>
    </dsp:sp>
    <dsp:sp modelId="{F8DFC064-ABFF-4B30-B7E2-EFBC1CA14001}">
      <dsp:nvSpPr>
        <dsp:cNvPr id="0" name=""/>
        <dsp:cNvSpPr/>
      </dsp:nvSpPr>
      <dsp:spPr>
        <a:xfrm>
          <a:off x="0" y="3715035"/>
          <a:ext cx="4952999" cy="836007"/>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100000"/>
            </a:lnSpc>
            <a:spcBef>
              <a:spcPct val="0"/>
            </a:spcBef>
            <a:spcAft>
              <a:spcPct val="35000"/>
            </a:spcAft>
            <a:buNone/>
          </a:pPr>
          <a:r>
            <a:rPr lang="en-US" sz="1700" kern="1200"/>
            <a:t>The different </a:t>
          </a:r>
          <a:r>
            <a:rPr lang="en-US" sz="1700" b="1" kern="1200"/>
            <a:t>parts </a:t>
          </a:r>
          <a:r>
            <a:rPr lang="en-US" sz="1700" kern="1200"/>
            <a:t>of the system, their </a:t>
          </a:r>
          <a:r>
            <a:rPr lang="en-US" sz="1700" b="1" kern="1200"/>
            <a:t>relationships </a:t>
          </a:r>
          <a:r>
            <a:rPr lang="en-US" sz="1700" kern="1200"/>
            <a:t>and interactions and their </a:t>
          </a:r>
          <a:r>
            <a:rPr lang="en-US" sz="1700" b="1" kern="1200"/>
            <a:t>communication mechanisms</a:t>
          </a:r>
          <a:r>
            <a:rPr lang="en-US" sz="1700" kern="1200"/>
            <a:t>.</a:t>
          </a:r>
        </a:p>
      </dsp:txBody>
      <dsp:txXfrm>
        <a:off x="0" y="3715035"/>
        <a:ext cx="4952999" cy="836007"/>
      </dsp:txXfrm>
    </dsp:sp>
    <dsp:sp modelId="{C47CA848-825D-4812-9E4C-8C85658BB2AF}">
      <dsp:nvSpPr>
        <dsp:cNvPr id="0" name=""/>
        <dsp:cNvSpPr/>
      </dsp:nvSpPr>
      <dsp:spPr>
        <a:xfrm>
          <a:off x="4953000" y="3715035"/>
          <a:ext cx="4952999" cy="836007"/>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100000"/>
            </a:lnSpc>
            <a:spcBef>
              <a:spcPct val="0"/>
            </a:spcBef>
            <a:spcAft>
              <a:spcPct val="35000"/>
            </a:spcAft>
            <a:buNone/>
          </a:pPr>
          <a:r>
            <a:rPr lang="en-US" sz="1700" kern="1200"/>
            <a:t>It is especially important to define a system architecture  that can be </a:t>
          </a:r>
          <a:r>
            <a:rPr lang="en-US" sz="1700" b="1" kern="1200"/>
            <a:t>modified</a:t>
          </a:r>
          <a:r>
            <a:rPr lang="en-US" sz="1700" kern="1200"/>
            <a:t>, that can be </a:t>
          </a:r>
          <a:r>
            <a:rPr lang="en-US" sz="1700" b="1" kern="1200"/>
            <a:t>understood intuitively</a:t>
          </a:r>
          <a:r>
            <a:rPr lang="en-US" sz="1700" kern="1200"/>
            <a:t>,  and that </a:t>
          </a:r>
          <a:r>
            <a:rPr lang="en-US" sz="1700" b="1" kern="1200"/>
            <a:t>enables reuse</a:t>
          </a:r>
          <a:r>
            <a:rPr lang="en-US" sz="1700" kern="1200"/>
            <a:t>.</a:t>
          </a:r>
        </a:p>
      </dsp:txBody>
      <dsp:txXfrm>
        <a:off x="4953000" y="3715035"/>
        <a:ext cx="4952999" cy="836007"/>
      </dsp:txXfrm>
    </dsp:sp>
    <dsp:sp modelId="{A14C6A24-B2C2-4C67-83F9-ED6A69B80E60}">
      <dsp:nvSpPr>
        <dsp:cNvPr id="0" name=""/>
        <dsp:cNvSpPr/>
      </dsp:nvSpPr>
      <dsp:spPr>
        <a:xfrm rot="10800000">
          <a:off x="0" y="2069"/>
          <a:ext cx="9906000" cy="2795174"/>
        </a:xfrm>
        <a:prstGeom prst="upArrowCallout">
          <a:avLst/>
        </a:prstGeom>
        <a:solidFill>
          <a:schemeClr val="accent5">
            <a:hueOff val="-12152150"/>
            <a:satOff val="-826"/>
            <a:lumOff val="196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100000"/>
            </a:lnSpc>
            <a:spcBef>
              <a:spcPct val="0"/>
            </a:spcBef>
            <a:spcAft>
              <a:spcPct val="35000"/>
            </a:spcAft>
            <a:buNone/>
          </a:pPr>
          <a:r>
            <a:rPr lang="en-US" sz="2900" kern="1200" dirty="0"/>
            <a:t>This means that you consider a </a:t>
          </a:r>
          <a:r>
            <a:rPr lang="en-US" sz="2900" b="1" kern="1200" dirty="0"/>
            <a:t>well-defined</a:t>
          </a:r>
          <a:r>
            <a:rPr lang="en-US" sz="2900" kern="1200" dirty="0"/>
            <a:t>, </a:t>
          </a:r>
          <a:r>
            <a:rPr lang="en-US" sz="2900" b="1" kern="1200" dirty="0"/>
            <a:t>basic  </a:t>
          </a:r>
          <a:r>
            <a:rPr lang="en-US" sz="2900" kern="1200" dirty="0"/>
            <a:t>system architecture is important, and that this architecture  should be established early in the process.</a:t>
          </a:r>
        </a:p>
      </dsp:txBody>
      <dsp:txXfrm rot="10800000">
        <a:off x="0" y="2069"/>
        <a:ext cx="9906000" cy="18162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DDC29-C0DD-4947-BA07-BDA252AF03FF}">
      <dsp:nvSpPr>
        <dsp:cNvPr id="0" name=""/>
        <dsp:cNvSpPr/>
      </dsp:nvSpPr>
      <dsp:spPr>
        <a:xfrm>
          <a:off x="0" y="15999"/>
          <a:ext cx="6692748" cy="79852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t>An increment is a </a:t>
          </a:r>
          <a:r>
            <a:rPr lang="en-US" sz="2000" b="1" kern="1200"/>
            <a:t>step </a:t>
          </a:r>
          <a:r>
            <a:rPr lang="en-US" sz="2000" kern="1200"/>
            <a:t>in the evolution of </a:t>
          </a:r>
          <a:r>
            <a:rPr lang="en-US" sz="2000" kern="1200">
              <a:latin typeface="Tw Cen MT" panose="020B0602020104020603"/>
            </a:rPr>
            <a:t>the system</a:t>
          </a:r>
          <a:r>
            <a:rPr lang="en-US" sz="2000" kern="1200"/>
            <a:t>,</a:t>
          </a:r>
          <a:endParaRPr lang="en-US" sz="2000" kern="1200" dirty="0"/>
        </a:p>
      </dsp:txBody>
      <dsp:txXfrm>
        <a:off x="38981" y="54980"/>
        <a:ext cx="6614786" cy="720563"/>
      </dsp:txXfrm>
    </dsp:sp>
    <dsp:sp modelId="{FCEAA53B-EF91-41EF-83CF-7B8DE163D4D5}">
      <dsp:nvSpPr>
        <dsp:cNvPr id="0" name=""/>
        <dsp:cNvSpPr/>
      </dsp:nvSpPr>
      <dsp:spPr>
        <a:xfrm>
          <a:off x="0" y="872124"/>
          <a:ext cx="6692748" cy="798525"/>
        </a:xfrm>
        <a:prstGeom prst="roundRect">
          <a:avLst/>
        </a:prstGeom>
        <a:gradFill rotWithShape="0">
          <a:gsLst>
            <a:gs pos="0">
              <a:schemeClr val="accent2">
                <a:hueOff val="1610903"/>
                <a:satOff val="-4623"/>
                <a:lumOff val="-7402"/>
                <a:alphaOff val="0"/>
                <a:satMod val="103000"/>
                <a:lumMod val="102000"/>
                <a:tint val="94000"/>
              </a:schemeClr>
            </a:gs>
            <a:gs pos="50000">
              <a:schemeClr val="accent2">
                <a:hueOff val="1610903"/>
                <a:satOff val="-4623"/>
                <a:lumOff val="-7402"/>
                <a:alphaOff val="0"/>
                <a:satMod val="110000"/>
                <a:lumMod val="100000"/>
                <a:shade val="100000"/>
              </a:schemeClr>
            </a:gs>
            <a:gs pos="100000">
              <a:schemeClr val="accent2">
                <a:hueOff val="1610903"/>
                <a:satOff val="-4623"/>
                <a:lumOff val="-74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w Cen MT" panose="020B0602020104020603"/>
            </a:rPr>
            <a:t> </a:t>
          </a:r>
          <a:r>
            <a:rPr lang="en-US" sz="2000" kern="1200"/>
            <a:t>sometimes called a version of the system.</a:t>
          </a:r>
          <a:endParaRPr lang="en-US" sz="2000" kern="1200" dirty="0"/>
        </a:p>
      </dsp:txBody>
      <dsp:txXfrm>
        <a:off x="38981" y="911105"/>
        <a:ext cx="6614786" cy="720563"/>
      </dsp:txXfrm>
    </dsp:sp>
    <dsp:sp modelId="{D7428460-C175-48B3-B54C-C5A3818BEE0F}">
      <dsp:nvSpPr>
        <dsp:cNvPr id="0" name=""/>
        <dsp:cNvSpPr/>
      </dsp:nvSpPr>
      <dsp:spPr>
        <a:xfrm>
          <a:off x="0" y="1728249"/>
          <a:ext cx="6692748" cy="798525"/>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When developing iteratively and incrementally, the  development is based on a number of versions.</a:t>
          </a:r>
          <a:endParaRPr lang="en-US" sz="2000" kern="1200" dirty="0"/>
        </a:p>
      </dsp:txBody>
      <dsp:txXfrm>
        <a:off x="38981" y="1767230"/>
        <a:ext cx="6614786" cy="720563"/>
      </dsp:txXfrm>
    </dsp:sp>
    <dsp:sp modelId="{9A803A76-7AAB-431B-84A8-F2C27169E4F4}">
      <dsp:nvSpPr>
        <dsp:cNvPr id="0" name=""/>
        <dsp:cNvSpPr/>
      </dsp:nvSpPr>
      <dsp:spPr>
        <a:xfrm>
          <a:off x="0" y="2584374"/>
          <a:ext cx="6692748" cy="798525"/>
        </a:xfrm>
        <a:prstGeom prst="roundRect">
          <a:avLst/>
        </a:prstGeom>
        <a:gradFill rotWithShape="0">
          <a:gsLst>
            <a:gs pos="0">
              <a:schemeClr val="accent2">
                <a:hueOff val="4832710"/>
                <a:satOff val="-13870"/>
                <a:lumOff val="-22207"/>
                <a:alphaOff val="0"/>
                <a:satMod val="103000"/>
                <a:lumMod val="102000"/>
                <a:tint val="94000"/>
              </a:schemeClr>
            </a:gs>
            <a:gs pos="50000">
              <a:schemeClr val="accent2">
                <a:hueOff val="4832710"/>
                <a:satOff val="-13870"/>
                <a:lumOff val="-22207"/>
                <a:alphaOff val="0"/>
                <a:satMod val="110000"/>
                <a:lumMod val="100000"/>
                <a:shade val="100000"/>
              </a:schemeClr>
            </a:gs>
            <a:gs pos="100000">
              <a:schemeClr val="accent2">
                <a:hueOff val="4832710"/>
                <a:satOff val="-13870"/>
                <a:lumOff val="-222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Each version should add new functionality or  attributes to the project and the version’s contents  should be planned.</a:t>
          </a:r>
          <a:endParaRPr lang="en-US" sz="2000" kern="1200" dirty="0"/>
        </a:p>
      </dsp:txBody>
      <dsp:txXfrm>
        <a:off x="38981" y="2623355"/>
        <a:ext cx="6614786" cy="720563"/>
      </dsp:txXfrm>
    </dsp:sp>
    <dsp:sp modelId="{D35EDE41-D4D7-4741-B20E-B4F3F4851B73}">
      <dsp:nvSpPr>
        <dsp:cNvPr id="0" name=""/>
        <dsp:cNvSpPr/>
      </dsp:nvSpPr>
      <dsp:spPr>
        <a:xfrm>
          <a:off x="0" y="3440499"/>
          <a:ext cx="6692748" cy="798525"/>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Each version is delivered and evaluated by it’s  technical, economical and process merits.</a:t>
          </a:r>
        </a:p>
      </dsp:txBody>
      <dsp:txXfrm>
        <a:off x="38981" y="3479480"/>
        <a:ext cx="6614786" cy="72056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6F779-1E5F-4ABC-A0B4-7225AE937826}">
      <dsp:nvSpPr>
        <dsp:cNvPr id="0" name=""/>
        <dsp:cNvSpPr/>
      </dsp:nvSpPr>
      <dsp:spPr>
        <a:xfrm>
          <a:off x="1937" y="25699"/>
          <a:ext cx="2191998" cy="432000"/>
        </a:xfrm>
        <a:prstGeom prst="chevron">
          <a:avLst/>
        </a:prstGeom>
        <a:solidFill>
          <a:srgbClr val="FF0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solidFill>
                <a:schemeClr val="tx1"/>
              </a:solidFill>
            </a:rPr>
            <a:t>Specification</a:t>
          </a:r>
          <a:endParaRPr lang="en-IE" sz="800" kern="1200" dirty="0">
            <a:solidFill>
              <a:schemeClr val="tx1"/>
            </a:solidFill>
          </a:endParaRPr>
        </a:p>
      </dsp:txBody>
      <dsp:txXfrm>
        <a:off x="217937" y="25699"/>
        <a:ext cx="1759998" cy="432000"/>
      </dsp:txXfrm>
    </dsp:sp>
    <dsp:sp modelId="{B8F01272-541F-4C85-993E-722FD157F6FA}">
      <dsp:nvSpPr>
        <dsp:cNvPr id="0" name=""/>
        <dsp:cNvSpPr/>
      </dsp:nvSpPr>
      <dsp:spPr>
        <a:xfrm>
          <a:off x="1937" y="511700"/>
          <a:ext cx="1753598"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Requirements gathering</a:t>
          </a:r>
          <a:endParaRPr lang="en-IE" sz="800" kern="1200" dirty="0"/>
        </a:p>
      </dsp:txBody>
      <dsp:txXfrm>
        <a:off x="1937" y="511700"/>
        <a:ext cx="1753598" cy="504000"/>
      </dsp:txXfrm>
    </dsp:sp>
    <dsp:sp modelId="{7303940F-D4AA-436B-BEA2-B9114BF04FF5}">
      <dsp:nvSpPr>
        <dsp:cNvPr id="0" name=""/>
        <dsp:cNvSpPr/>
      </dsp:nvSpPr>
      <dsp:spPr>
        <a:xfrm>
          <a:off x="1977936" y="25699"/>
          <a:ext cx="3775936" cy="432000"/>
        </a:xfrm>
        <a:prstGeom prst="chevron">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solidFill>
                <a:schemeClr val="tx1"/>
              </a:solidFill>
            </a:rPr>
            <a:t>Development</a:t>
          </a:r>
          <a:endParaRPr lang="en-IE" sz="800" kern="1200" dirty="0">
            <a:solidFill>
              <a:schemeClr val="tx1"/>
            </a:solidFill>
          </a:endParaRPr>
        </a:p>
      </dsp:txBody>
      <dsp:txXfrm>
        <a:off x="2193936" y="25699"/>
        <a:ext cx="3343936" cy="432000"/>
      </dsp:txXfrm>
    </dsp:sp>
    <dsp:sp modelId="{2699EFA1-45AE-4299-B1A9-10279FBB1193}">
      <dsp:nvSpPr>
        <dsp:cNvPr id="0" name=""/>
        <dsp:cNvSpPr/>
      </dsp:nvSpPr>
      <dsp:spPr>
        <a:xfrm>
          <a:off x="2769905" y="511700"/>
          <a:ext cx="1753598"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Architecture definition</a:t>
          </a:r>
          <a:endParaRPr lang="en-IE" sz="800" kern="1200" dirty="0"/>
        </a:p>
        <a:p>
          <a:pPr marL="57150" lvl="1" indent="-57150" algn="l" defTabSz="355600">
            <a:lnSpc>
              <a:spcPct val="90000"/>
            </a:lnSpc>
            <a:spcBef>
              <a:spcPct val="0"/>
            </a:spcBef>
            <a:spcAft>
              <a:spcPct val="15000"/>
            </a:spcAft>
            <a:buChar char="•"/>
          </a:pPr>
          <a:r>
            <a:rPr lang="en-GB" sz="800" kern="1200" dirty="0"/>
            <a:t>Design</a:t>
          </a:r>
          <a:endParaRPr lang="en-IE" sz="800" kern="1200" dirty="0"/>
        </a:p>
        <a:p>
          <a:pPr marL="57150" lvl="1" indent="-57150" algn="l" defTabSz="355600">
            <a:lnSpc>
              <a:spcPct val="90000"/>
            </a:lnSpc>
            <a:spcBef>
              <a:spcPct val="0"/>
            </a:spcBef>
            <a:spcAft>
              <a:spcPct val="15000"/>
            </a:spcAft>
            <a:buChar char="•"/>
          </a:pPr>
          <a:r>
            <a:rPr lang="en-GB" sz="800" kern="1200" dirty="0"/>
            <a:t>Code</a:t>
          </a:r>
          <a:endParaRPr lang="en-IE" sz="800" kern="1200" dirty="0"/>
        </a:p>
        <a:p>
          <a:pPr marL="57150" lvl="1" indent="-57150" algn="l" defTabSz="355600">
            <a:lnSpc>
              <a:spcPct val="90000"/>
            </a:lnSpc>
            <a:spcBef>
              <a:spcPct val="0"/>
            </a:spcBef>
            <a:spcAft>
              <a:spcPct val="15000"/>
            </a:spcAft>
            <a:buChar char="•"/>
          </a:pPr>
          <a:endParaRPr lang="en-IE" sz="800" kern="1200" dirty="0"/>
        </a:p>
      </dsp:txBody>
      <dsp:txXfrm>
        <a:off x="2769905" y="511700"/>
        <a:ext cx="1753598" cy="504000"/>
      </dsp:txXfrm>
    </dsp:sp>
    <dsp:sp modelId="{CC396EDB-AED7-44D0-A3AB-0FC575A02E8A}">
      <dsp:nvSpPr>
        <dsp:cNvPr id="0" name=""/>
        <dsp:cNvSpPr/>
      </dsp:nvSpPr>
      <dsp:spPr>
        <a:xfrm>
          <a:off x="5713605" y="0"/>
          <a:ext cx="2191998" cy="432000"/>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t>Validation</a:t>
          </a:r>
          <a:endParaRPr lang="en-IE" sz="800" kern="1200" dirty="0"/>
        </a:p>
      </dsp:txBody>
      <dsp:txXfrm>
        <a:off x="5929605" y="0"/>
        <a:ext cx="1759998" cy="432000"/>
      </dsp:txXfrm>
    </dsp:sp>
    <dsp:sp modelId="{74F47B42-6949-4CA8-9A1E-1C46B0B61AEE}">
      <dsp:nvSpPr>
        <dsp:cNvPr id="0" name=""/>
        <dsp:cNvSpPr/>
      </dsp:nvSpPr>
      <dsp:spPr>
        <a:xfrm>
          <a:off x="6101164" y="511700"/>
          <a:ext cx="627016"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Test</a:t>
          </a:r>
          <a:endParaRPr lang="en-IE" sz="800" kern="1200" dirty="0"/>
        </a:p>
        <a:p>
          <a:pPr marL="57150" lvl="1" indent="-57150" algn="l" defTabSz="355600">
            <a:lnSpc>
              <a:spcPct val="90000"/>
            </a:lnSpc>
            <a:spcBef>
              <a:spcPct val="0"/>
            </a:spcBef>
            <a:spcAft>
              <a:spcPct val="15000"/>
            </a:spcAft>
            <a:buChar char="•"/>
          </a:pPr>
          <a:endParaRPr lang="en-IE" sz="800" kern="1200" dirty="0"/>
        </a:p>
      </dsp:txBody>
      <dsp:txXfrm>
        <a:off x="6101164" y="511700"/>
        <a:ext cx="627016" cy="504000"/>
      </dsp:txXfrm>
    </dsp:sp>
    <dsp:sp modelId="{D51A65A6-7EED-4313-9479-0152595B2DB3}">
      <dsp:nvSpPr>
        <dsp:cNvPr id="0" name=""/>
        <dsp:cNvSpPr/>
      </dsp:nvSpPr>
      <dsp:spPr>
        <a:xfrm>
          <a:off x="7500281" y="0"/>
          <a:ext cx="1221359" cy="43200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solidFill>
                <a:schemeClr val="tx1"/>
              </a:solidFill>
            </a:rPr>
            <a:t>Delivery</a:t>
          </a:r>
          <a:endParaRPr lang="en-IE" sz="800" kern="1200" dirty="0">
            <a:solidFill>
              <a:schemeClr val="tx1"/>
            </a:solidFill>
          </a:endParaRPr>
        </a:p>
      </dsp:txBody>
      <dsp:txXfrm>
        <a:off x="7716281" y="0"/>
        <a:ext cx="789359" cy="432000"/>
      </dsp:txXfrm>
    </dsp:sp>
    <dsp:sp modelId="{D6B05E3F-7EFA-4289-B670-242137BB5CAF}">
      <dsp:nvSpPr>
        <dsp:cNvPr id="0" name=""/>
        <dsp:cNvSpPr/>
      </dsp:nvSpPr>
      <dsp:spPr>
        <a:xfrm>
          <a:off x="7564039" y="511700"/>
          <a:ext cx="682623"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Deploy</a:t>
          </a:r>
          <a:endParaRPr lang="en-IE" sz="800" kern="1200" dirty="0"/>
        </a:p>
        <a:p>
          <a:pPr marL="57150" lvl="1" indent="-57150" algn="l" defTabSz="355600">
            <a:lnSpc>
              <a:spcPct val="90000"/>
            </a:lnSpc>
            <a:spcBef>
              <a:spcPct val="0"/>
            </a:spcBef>
            <a:spcAft>
              <a:spcPct val="15000"/>
            </a:spcAft>
            <a:buChar char="•"/>
          </a:pPr>
          <a:r>
            <a:rPr lang="en-GB" sz="800" kern="1200" dirty="0"/>
            <a:t>Release</a:t>
          </a:r>
          <a:endParaRPr lang="en-IE" sz="800" kern="1200" dirty="0"/>
        </a:p>
        <a:p>
          <a:pPr marL="57150" lvl="1" indent="-57150" algn="l" defTabSz="355600">
            <a:lnSpc>
              <a:spcPct val="90000"/>
            </a:lnSpc>
            <a:spcBef>
              <a:spcPct val="0"/>
            </a:spcBef>
            <a:spcAft>
              <a:spcPct val="15000"/>
            </a:spcAft>
            <a:buChar char="•"/>
          </a:pPr>
          <a:endParaRPr lang="en-IE" sz="800" kern="1200" dirty="0"/>
        </a:p>
      </dsp:txBody>
      <dsp:txXfrm>
        <a:off x="7564039" y="511700"/>
        <a:ext cx="682623" cy="504000"/>
      </dsp:txXfrm>
    </dsp:sp>
    <dsp:sp modelId="{54BE1DC0-BBC2-4C65-B3E6-BD7EA2D4C9E0}">
      <dsp:nvSpPr>
        <dsp:cNvPr id="0" name=""/>
        <dsp:cNvSpPr/>
      </dsp:nvSpPr>
      <dsp:spPr>
        <a:xfrm>
          <a:off x="8639856" y="25699"/>
          <a:ext cx="919894" cy="432000"/>
        </a:xfrm>
        <a:prstGeom prst="chevron">
          <a:avLst/>
        </a:prstGeom>
        <a:solidFill>
          <a:srgbClr val="7030A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t>Evolution</a:t>
          </a:r>
          <a:endParaRPr lang="en-IE" sz="800" kern="1200" dirty="0"/>
        </a:p>
      </dsp:txBody>
      <dsp:txXfrm>
        <a:off x="8855856" y="25699"/>
        <a:ext cx="487894" cy="432000"/>
      </dsp:txXfrm>
    </dsp:sp>
    <dsp:sp modelId="{9605ED1A-83BF-4CA8-BA09-8C1B7B7FE740}">
      <dsp:nvSpPr>
        <dsp:cNvPr id="0" name=""/>
        <dsp:cNvSpPr/>
      </dsp:nvSpPr>
      <dsp:spPr>
        <a:xfrm>
          <a:off x="8838943" y="515646"/>
          <a:ext cx="722745"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Maintain</a:t>
          </a:r>
          <a:endParaRPr lang="en-IE" sz="800" kern="1200" dirty="0"/>
        </a:p>
        <a:p>
          <a:pPr marL="57150" lvl="1" indent="-57150" algn="l" defTabSz="355600">
            <a:lnSpc>
              <a:spcPct val="90000"/>
            </a:lnSpc>
            <a:spcBef>
              <a:spcPct val="0"/>
            </a:spcBef>
            <a:spcAft>
              <a:spcPct val="15000"/>
            </a:spcAft>
            <a:buChar char="•"/>
          </a:pPr>
          <a:r>
            <a:rPr lang="en-GB" sz="800" kern="1200" dirty="0"/>
            <a:t>Update</a:t>
          </a:r>
          <a:endParaRPr lang="en-IE" sz="800" kern="1200" dirty="0"/>
        </a:p>
        <a:p>
          <a:pPr marL="57150" lvl="1" indent="-57150" algn="l" defTabSz="355600">
            <a:lnSpc>
              <a:spcPct val="90000"/>
            </a:lnSpc>
            <a:spcBef>
              <a:spcPct val="0"/>
            </a:spcBef>
            <a:spcAft>
              <a:spcPct val="15000"/>
            </a:spcAft>
            <a:buChar char="•"/>
          </a:pPr>
          <a:r>
            <a:rPr lang="en-GB" sz="800" kern="1200" dirty="0"/>
            <a:t>Enhance</a:t>
          </a:r>
        </a:p>
        <a:p>
          <a:pPr marL="57150" lvl="1" indent="-57150" algn="l" defTabSz="355600">
            <a:lnSpc>
              <a:spcPct val="90000"/>
            </a:lnSpc>
            <a:spcBef>
              <a:spcPct val="0"/>
            </a:spcBef>
            <a:spcAft>
              <a:spcPct val="15000"/>
            </a:spcAft>
            <a:buChar char="•"/>
          </a:pPr>
          <a:endParaRPr lang="en-IE" sz="800" kern="1200" dirty="0"/>
        </a:p>
      </dsp:txBody>
      <dsp:txXfrm>
        <a:off x="8838943" y="515646"/>
        <a:ext cx="722745" cy="504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6F779-1E5F-4ABC-A0B4-7225AE937826}">
      <dsp:nvSpPr>
        <dsp:cNvPr id="0" name=""/>
        <dsp:cNvSpPr/>
      </dsp:nvSpPr>
      <dsp:spPr>
        <a:xfrm>
          <a:off x="0" y="32644"/>
          <a:ext cx="748027" cy="432000"/>
        </a:xfrm>
        <a:prstGeom prst="chevron">
          <a:avLst/>
        </a:prstGeom>
        <a:solidFill>
          <a:srgbClr val="FF5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solidFill>
                <a:schemeClr val="tx1"/>
              </a:solidFill>
            </a:rPr>
            <a:t>Define</a:t>
          </a:r>
          <a:endParaRPr lang="en-IE" sz="600" kern="1200" dirty="0">
            <a:solidFill>
              <a:schemeClr val="tx1"/>
            </a:solidFill>
          </a:endParaRPr>
        </a:p>
      </dsp:txBody>
      <dsp:txXfrm>
        <a:off x="216000" y="32644"/>
        <a:ext cx="316027" cy="432000"/>
      </dsp:txXfrm>
    </dsp:sp>
    <dsp:sp modelId="{B8F01272-541F-4C85-993E-722FD157F6FA}">
      <dsp:nvSpPr>
        <dsp:cNvPr id="0" name=""/>
        <dsp:cNvSpPr/>
      </dsp:nvSpPr>
      <dsp:spPr>
        <a:xfrm>
          <a:off x="178" y="541221"/>
          <a:ext cx="1211600" cy="63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Scope</a:t>
          </a:r>
          <a:endParaRPr lang="en-IE" sz="600" kern="1200" dirty="0"/>
        </a:p>
        <a:p>
          <a:pPr marL="57150" lvl="1" indent="-57150" algn="l" defTabSz="266700">
            <a:lnSpc>
              <a:spcPct val="90000"/>
            </a:lnSpc>
            <a:spcBef>
              <a:spcPct val="0"/>
            </a:spcBef>
            <a:spcAft>
              <a:spcPct val="15000"/>
            </a:spcAft>
            <a:buChar char="•"/>
          </a:pPr>
          <a:r>
            <a:rPr lang="en-GB" sz="600" kern="1200" dirty="0"/>
            <a:t>Outcome</a:t>
          </a:r>
          <a:endParaRPr lang="en-IE" sz="600" kern="1200" dirty="0"/>
        </a:p>
        <a:p>
          <a:pPr marL="57150" lvl="1" indent="-57150" algn="l" defTabSz="266700">
            <a:lnSpc>
              <a:spcPct val="90000"/>
            </a:lnSpc>
            <a:spcBef>
              <a:spcPct val="0"/>
            </a:spcBef>
            <a:spcAft>
              <a:spcPct val="15000"/>
            </a:spcAft>
            <a:buChar char="•"/>
          </a:pPr>
          <a:endParaRPr lang="en-IE" sz="600" kern="1200" dirty="0"/>
        </a:p>
      </dsp:txBody>
      <dsp:txXfrm>
        <a:off x="178" y="541221"/>
        <a:ext cx="1211600" cy="634921"/>
      </dsp:txXfrm>
    </dsp:sp>
    <dsp:sp modelId="{7303940F-D4AA-436B-BEA2-B9114BF04FF5}">
      <dsp:nvSpPr>
        <dsp:cNvPr id="0" name=""/>
        <dsp:cNvSpPr/>
      </dsp:nvSpPr>
      <dsp:spPr>
        <a:xfrm>
          <a:off x="658591" y="0"/>
          <a:ext cx="635787" cy="432000"/>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solidFill>
                <a:schemeClr val="tx1"/>
              </a:solidFill>
            </a:rPr>
            <a:t>Plan</a:t>
          </a:r>
          <a:endParaRPr lang="en-IE" sz="600" kern="1200" dirty="0">
            <a:solidFill>
              <a:schemeClr val="tx1"/>
            </a:solidFill>
          </a:endParaRPr>
        </a:p>
      </dsp:txBody>
      <dsp:txXfrm>
        <a:off x="874591" y="0"/>
        <a:ext cx="203787" cy="432000"/>
      </dsp:txXfrm>
    </dsp:sp>
    <dsp:sp modelId="{2699EFA1-45AE-4299-B1A9-10279FBB1193}">
      <dsp:nvSpPr>
        <dsp:cNvPr id="0" name=""/>
        <dsp:cNvSpPr/>
      </dsp:nvSpPr>
      <dsp:spPr>
        <a:xfrm>
          <a:off x="701300" y="535316"/>
          <a:ext cx="1211600" cy="63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Resources</a:t>
          </a:r>
          <a:endParaRPr lang="en-IE" sz="600" kern="1200" dirty="0"/>
        </a:p>
        <a:p>
          <a:pPr marL="57150" lvl="1" indent="-57150" algn="l" defTabSz="266700">
            <a:lnSpc>
              <a:spcPct val="90000"/>
            </a:lnSpc>
            <a:spcBef>
              <a:spcPct val="0"/>
            </a:spcBef>
            <a:spcAft>
              <a:spcPct val="15000"/>
            </a:spcAft>
            <a:buChar char="•"/>
          </a:pPr>
          <a:r>
            <a:rPr lang="en-GB" sz="600" kern="1200" dirty="0"/>
            <a:t>Timeline</a:t>
          </a:r>
          <a:endParaRPr lang="en-IE" sz="600" kern="1200" dirty="0"/>
        </a:p>
        <a:p>
          <a:pPr marL="57150" lvl="1" indent="-57150" algn="l" defTabSz="266700">
            <a:lnSpc>
              <a:spcPct val="90000"/>
            </a:lnSpc>
            <a:spcBef>
              <a:spcPct val="0"/>
            </a:spcBef>
            <a:spcAft>
              <a:spcPct val="15000"/>
            </a:spcAft>
            <a:buChar char="•"/>
          </a:pPr>
          <a:r>
            <a:rPr lang="en-GB" sz="600" kern="1200" dirty="0"/>
            <a:t>Processes</a:t>
          </a:r>
          <a:endParaRPr lang="en-IE" sz="600" kern="1200" dirty="0"/>
        </a:p>
        <a:p>
          <a:pPr marL="57150" lvl="1" indent="-57150" algn="l" defTabSz="266700">
            <a:lnSpc>
              <a:spcPct val="90000"/>
            </a:lnSpc>
            <a:spcBef>
              <a:spcPct val="0"/>
            </a:spcBef>
            <a:spcAft>
              <a:spcPct val="15000"/>
            </a:spcAft>
            <a:buChar char="•"/>
          </a:pPr>
          <a:r>
            <a:rPr lang="en-GB" sz="600" kern="1200" dirty="0"/>
            <a:t>Risks</a:t>
          </a:r>
          <a:endParaRPr lang="en-IE" sz="600" kern="1200" dirty="0"/>
        </a:p>
      </dsp:txBody>
      <dsp:txXfrm>
        <a:off x="701300" y="535316"/>
        <a:ext cx="1211600" cy="634921"/>
      </dsp:txXfrm>
    </dsp:sp>
    <dsp:sp modelId="{3044CDEB-3A84-41D6-98E7-B19C63780AB3}">
      <dsp:nvSpPr>
        <dsp:cNvPr id="0" name=""/>
        <dsp:cNvSpPr/>
      </dsp:nvSpPr>
      <dsp:spPr>
        <a:xfrm>
          <a:off x="1406404" y="5065"/>
          <a:ext cx="7049987" cy="432000"/>
        </a:xfrm>
        <a:prstGeom prst="chevron">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solidFill>
                <a:schemeClr val="tx1"/>
              </a:solidFill>
            </a:rPr>
            <a:t>Execute</a:t>
          </a:r>
          <a:endParaRPr lang="en-IE" sz="600" kern="1200" dirty="0">
            <a:solidFill>
              <a:schemeClr val="tx1"/>
            </a:solidFill>
          </a:endParaRPr>
        </a:p>
      </dsp:txBody>
      <dsp:txXfrm>
        <a:off x="1622404" y="5065"/>
        <a:ext cx="6617987" cy="432000"/>
      </dsp:txXfrm>
    </dsp:sp>
    <dsp:sp modelId="{B123E0F6-D560-4610-A466-1C6479C6374D}">
      <dsp:nvSpPr>
        <dsp:cNvPr id="0" name=""/>
        <dsp:cNvSpPr/>
      </dsp:nvSpPr>
      <dsp:spPr>
        <a:xfrm>
          <a:off x="2431796" y="535316"/>
          <a:ext cx="1211600" cy="63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Track</a:t>
          </a:r>
          <a:endParaRPr lang="en-IE" sz="600" kern="1200" dirty="0"/>
        </a:p>
        <a:p>
          <a:pPr marL="57150" lvl="1" indent="-57150" algn="l" defTabSz="266700">
            <a:lnSpc>
              <a:spcPct val="90000"/>
            </a:lnSpc>
            <a:spcBef>
              <a:spcPct val="0"/>
            </a:spcBef>
            <a:spcAft>
              <a:spcPct val="15000"/>
            </a:spcAft>
            <a:buChar char="•"/>
          </a:pPr>
          <a:r>
            <a:rPr lang="en-GB" sz="600" kern="1200" dirty="0"/>
            <a:t>Monitor</a:t>
          </a:r>
          <a:endParaRPr lang="en-IE" sz="600" kern="1200" dirty="0"/>
        </a:p>
        <a:p>
          <a:pPr marL="57150" lvl="1" indent="-57150" algn="l" defTabSz="266700">
            <a:lnSpc>
              <a:spcPct val="90000"/>
            </a:lnSpc>
            <a:spcBef>
              <a:spcPct val="0"/>
            </a:spcBef>
            <a:spcAft>
              <a:spcPct val="15000"/>
            </a:spcAft>
            <a:buChar char="•"/>
          </a:pPr>
          <a:r>
            <a:rPr lang="en-GB" sz="600" kern="1200" dirty="0"/>
            <a:t>Adjust</a:t>
          </a:r>
          <a:endParaRPr lang="en-IE" sz="600" kern="1200" dirty="0"/>
        </a:p>
        <a:p>
          <a:pPr marL="57150" lvl="1" indent="-57150" algn="l" defTabSz="266700">
            <a:lnSpc>
              <a:spcPct val="90000"/>
            </a:lnSpc>
            <a:spcBef>
              <a:spcPct val="0"/>
            </a:spcBef>
            <a:spcAft>
              <a:spcPct val="15000"/>
            </a:spcAft>
            <a:buChar char="•"/>
          </a:pPr>
          <a:r>
            <a:rPr lang="en-GB" sz="600" kern="1200" dirty="0"/>
            <a:t>Manage</a:t>
          </a:r>
          <a:endParaRPr lang="en-IE" sz="600" kern="1200" dirty="0"/>
        </a:p>
        <a:p>
          <a:pPr marL="57150" lvl="1" indent="-57150" algn="l" defTabSz="266700">
            <a:lnSpc>
              <a:spcPct val="90000"/>
            </a:lnSpc>
            <a:spcBef>
              <a:spcPct val="0"/>
            </a:spcBef>
            <a:spcAft>
              <a:spcPct val="15000"/>
            </a:spcAft>
            <a:buChar char="•"/>
          </a:pPr>
          <a:endParaRPr lang="en-IE" sz="600" kern="1200" dirty="0"/>
        </a:p>
      </dsp:txBody>
      <dsp:txXfrm>
        <a:off x="2431796" y="535316"/>
        <a:ext cx="1211600" cy="634921"/>
      </dsp:txXfrm>
    </dsp:sp>
    <dsp:sp modelId="{8AA95EED-B8A9-42D5-88BA-A6AB6D7AD402}">
      <dsp:nvSpPr>
        <dsp:cNvPr id="0" name=""/>
        <dsp:cNvSpPr/>
      </dsp:nvSpPr>
      <dsp:spPr>
        <a:xfrm>
          <a:off x="8825368" y="55221"/>
          <a:ext cx="989953" cy="432000"/>
        </a:xfrm>
        <a:prstGeom prst="chevron">
          <a:avLst/>
        </a:prstGeom>
        <a:solidFill>
          <a:srgbClr val="7030A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t>Close</a:t>
          </a:r>
          <a:endParaRPr lang="en-IE" sz="600" kern="1200" dirty="0"/>
        </a:p>
      </dsp:txBody>
      <dsp:txXfrm>
        <a:off x="9041368" y="55221"/>
        <a:ext cx="557953" cy="432000"/>
      </dsp:txXfrm>
    </dsp:sp>
    <dsp:sp modelId="{9EBA37A7-BE16-4517-BF0C-153C8A151DBA}">
      <dsp:nvSpPr>
        <dsp:cNvPr id="0" name=""/>
        <dsp:cNvSpPr/>
      </dsp:nvSpPr>
      <dsp:spPr>
        <a:xfrm>
          <a:off x="9311936" y="535316"/>
          <a:ext cx="468986" cy="63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Evaluate</a:t>
          </a:r>
          <a:endParaRPr lang="en-IE" sz="600" kern="1200" dirty="0"/>
        </a:p>
        <a:p>
          <a:pPr marL="57150" lvl="1" indent="-57150" algn="l" defTabSz="266700">
            <a:lnSpc>
              <a:spcPct val="90000"/>
            </a:lnSpc>
            <a:spcBef>
              <a:spcPct val="0"/>
            </a:spcBef>
            <a:spcAft>
              <a:spcPct val="15000"/>
            </a:spcAft>
            <a:buChar char="•"/>
          </a:pPr>
          <a:endParaRPr lang="en-IE" sz="600" kern="1200" dirty="0"/>
        </a:p>
      </dsp:txBody>
      <dsp:txXfrm>
        <a:off x="9311936" y="535316"/>
        <a:ext cx="468986" cy="63492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6F779-1E5F-4ABC-A0B4-7225AE937826}">
      <dsp:nvSpPr>
        <dsp:cNvPr id="0" name=""/>
        <dsp:cNvSpPr/>
      </dsp:nvSpPr>
      <dsp:spPr>
        <a:xfrm>
          <a:off x="316059" y="91203"/>
          <a:ext cx="2544492" cy="270000"/>
        </a:xfrm>
        <a:prstGeom prst="chevron">
          <a:avLst/>
        </a:prstGeom>
        <a:solidFill>
          <a:srgbClr val="FF5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GB" sz="500" kern="1200" dirty="0">
              <a:solidFill>
                <a:schemeClr val="tx1"/>
              </a:solidFill>
            </a:rPr>
            <a:t>Use Cases</a:t>
          </a:r>
          <a:endParaRPr lang="en-IE" sz="500" kern="1200" dirty="0">
            <a:solidFill>
              <a:schemeClr val="tx1"/>
            </a:solidFill>
          </a:endParaRPr>
        </a:p>
      </dsp:txBody>
      <dsp:txXfrm>
        <a:off x="451059" y="91203"/>
        <a:ext cx="2274492" cy="270000"/>
      </dsp:txXfrm>
    </dsp:sp>
    <dsp:sp modelId="{B8F01272-541F-4C85-993E-722FD157F6FA}">
      <dsp:nvSpPr>
        <dsp:cNvPr id="0" name=""/>
        <dsp:cNvSpPr/>
      </dsp:nvSpPr>
      <dsp:spPr>
        <a:xfrm>
          <a:off x="387401" y="379744"/>
          <a:ext cx="2035593" cy="56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22250">
            <a:lnSpc>
              <a:spcPct val="90000"/>
            </a:lnSpc>
            <a:spcBef>
              <a:spcPct val="0"/>
            </a:spcBef>
            <a:spcAft>
              <a:spcPct val="15000"/>
            </a:spcAft>
            <a:buChar char="•"/>
          </a:pPr>
          <a:r>
            <a:rPr lang="en-GB" sz="500" kern="1200" dirty="0"/>
            <a:t>User modelling</a:t>
          </a:r>
          <a:endParaRPr lang="en-IE" sz="500" kern="1200" dirty="0"/>
        </a:p>
        <a:p>
          <a:pPr marL="57150" lvl="1" indent="-57150" algn="l" defTabSz="222250">
            <a:lnSpc>
              <a:spcPct val="90000"/>
            </a:lnSpc>
            <a:spcBef>
              <a:spcPct val="0"/>
            </a:spcBef>
            <a:spcAft>
              <a:spcPct val="15000"/>
            </a:spcAft>
            <a:buChar char="•"/>
          </a:pPr>
          <a:r>
            <a:rPr lang="en-GB" sz="500" kern="1200" dirty="0"/>
            <a:t>Use Cases</a:t>
          </a:r>
          <a:endParaRPr lang="en-IE" sz="500" kern="1200" dirty="0"/>
        </a:p>
        <a:p>
          <a:pPr marL="57150" lvl="1" indent="-57150" algn="l" defTabSz="222250">
            <a:lnSpc>
              <a:spcPct val="90000"/>
            </a:lnSpc>
            <a:spcBef>
              <a:spcPct val="0"/>
            </a:spcBef>
            <a:spcAft>
              <a:spcPct val="15000"/>
            </a:spcAft>
            <a:buChar char="•"/>
          </a:pPr>
          <a:r>
            <a:rPr lang="en-GB" sz="500" kern="1200" dirty="0"/>
            <a:t>Abstraction</a:t>
          </a:r>
          <a:endParaRPr lang="en-IE" sz="500" kern="1200" dirty="0"/>
        </a:p>
        <a:p>
          <a:pPr marL="57150" lvl="1" indent="-57150" algn="l" defTabSz="222250">
            <a:lnSpc>
              <a:spcPct val="90000"/>
            </a:lnSpc>
            <a:spcBef>
              <a:spcPct val="0"/>
            </a:spcBef>
            <a:spcAft>
              <a:spcPct val="15000"/>
            </a:spcAft>
            <a:buChar char="•"/>
          </a:pPr>
          <a:r>
            <a:rPr lang="en-GB" sz="500" kern="1200" dirty="0"/>
            <a:t>UML Diagrams</a:t>
          </a:r>
          <a:endParaRPr lang="en-IE" sz="500" kern="1200" dirty="0"/>
        </a:p>
        <a:p>
          <a:pPr marL="57150" lvl="1" indent="-57150" algn="l" defTabSz="222250">
            <a:lnSpc>
              <a:spcPct val="90000"/>
            </a:lnSpc>
            <a:spcBef>
              <a:spcPct val="0"/>
            </a:spcBef>
            <a:spcAft>
              <a:spcPct val="15000"/>
            </a:spcAft>
            <a:buChar char="•"/>
          </a:pPr>
          <a:endParaRPr lang="en-IE" sz="500" kern="1200" dirty="0"/>
        </a:p>
      </dsp:txBody>
      <dsp:txXfrm>
        <a:off x="387401" y="379744"/>
        <a:ext cx="2035593" cy="569531"/>
      </dsp:txXfrm>
    </dsp:sp>
    <dsp:sp modelId="{7303940F-D4AA-436B-BEA2-B9114BF04FF5}">
      <dsp:nvSpPr>
        <dsp:cNvPr id="0" name=""/>
        <dsp:cNvSpPr/>
      </dsp:nvSpPr>
      <dsp:spPr>
        <a:xfrm>
          <a:off x="2853772" y="84059"/>
          <a:ext cx="1501072" cy="270000"/>
        </a:xfrm>
        <a:prstGeom prst="chevron">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GB" sz="500" kern="1200" dirty="0">
              <a:solidFill>
                <a:schemeClr val="tx1"/>
              </a:solidFill>
            </a:rPr>
            <a:t>Design</a:t>
          </a:r>
          <a:endParaRPr lang="en-IE" sz="500" kern="1200" dirty="0">
            <a:solidFill>
              <a:schemeClr val="tx1"/>
            </a:solidFill>
          </a:endParaRPr>
        </a:p>
      </dsp:txBody>
      <dsp:txXfrm>
        <a:off x="2988772" y="84059"/>
        <a:ext cx="1231072" cy="270000"/>
      </dsp:txXfrm>
    </dsp:sp>
    <dsp:sp modelId="{2699EFA1-45AE-4299-B1A9-10279FBB1193}">
      <dsp:nvSpPr>
        <dsp:cNvPr id="0" name=""/>
        <dsp:cNvSpPr/>
      </dsp:nvSpPr>
      <dsp:spPr>
        <a:xfrm>
          <a:off x="2837378" y="396295"/>
          <a:ext cx="2035593" cy="56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22250">
            <a:lnSpc>
              <a:spcPct val="90000"/>
            </a:lnSpc>
            <a:spcBef>
              <a:spcPct val="0"/>
            </a:spcBef>
            <a:spcAft>
              <a:spcPct val="15000"/>
            </a:spcAft>
            <a:buChar char="•"/>
          </a:pPr>
          <a:r>
            <a:rPr lang="en-GB" sz="500" kern="1200"/>
            <a:t>Class </a:t>
          </a:r>
          <a:r>
            <a:rPr lang="en-GB" sz="500" kern="1200" dirty="0"/>
            <a:t>Identification</a:t>
          </a:r>
          <a:endParaRPr lang="en-IE" sz="500" kern="1200" dirty="0"/>
        </a:p>
        <a:p>
          <a:pPr marL="57150" lvl="1" indent="-57150" algn="l" defTabSz="222250">
            <a:lnSpc>
              <a:spcPct val="90000"/>
            </a:lnSpc>
            <a:spcBef>
              <a:spcPct val="0"/>
            </a:spcBef>
            <a:spcAft>
              <a:spcPct val="15000"/>
            </a:spcAft>
            <a:buChar char="•"/>
          </a:pPr>
          <a:r>
            <a:rPr lang="en-GB" sz="500" kern="1200" dirty="0"/>
            <a:t>Encapsulation</a:t>
          </a:r>
          <a:endParaRPr lang="en-IE" sz="500" kern="1200" dirty="0"/>
        </a:p>
        <a:p>
          <a:pPr marL="57150" lvl="1" indent="-57150" algn="l" defTabSz="222250">
            <a:lnSpc>
              <a:spcPct val="90000"/>
            </a:lnSpc>
            <a:spcBef>
              <a:spcPct val="0"/>
            </a:spcBef>
            <a:spcAft>
              <a:spcPct val="15000"/>
            </a:spcAft>
            <a:buChar char="•"/>
          </a:pPr>
          <a:r>
            <a:rPr lang="en-GB" sz="500" kern="1200" dirty="0"/>
            <a:t>Inheritance</a:t>
          </a:r>
          <a:endParaRPr lang="en-IE" sz="500" kern="1200" dirty="0"/>
        </a:p>
        <a:p>
          <a:pPr marL="57150" lvl="1" indent="-57150" algn="l" defTabSz="222250">
            <a:lnSpc>
              <a:spcPct val="90000"/>
            </a:lnSpc>
            <a:spcBef>
              <a:spcPct val="0"/>
            </a:spcBef>
            <a:spcAft>
              <a:spcPct val="15000"/>
            </a:spcAft>
            <a:buChar char="•"/>
          </a:pPr>
          <a:r>
            <a:rPr lang="en-GB" sz="500" kern="1200" dirty="0"/>
            <a:t>Behaviour modelling</a:t>
          </a:r>
          <a:endParaRPr lang="en-IE" sz="500" kern="1200" dirty="0"/>
        </a:p>
        <a:p>
          <a:pPr marL="57150" lvl="1" indent="-57150" algn="l" defTabSz="222250">
            <a:lnSpc>
              <a:spcPct val="90000"/>
            </a:lnSpc>
            <a:spcBef>
              <a:spcPct val="0"/>
            </a:spcBef>
            <a:spcAft>
              <a:spcPct val="15000"/>
            </a:spcAft>
            <a:buChar char="•"/>
          </a:pPr>
          <a:r>
            <a:rPr lang="en-GB" sz="500" kern="1200" dirty="0"/>
            <a:t>Polymorphism</a:t>
          </a:r>
          <a:endParaRPr lang="en-IE" sz="500" kern="1200" dirty="0"/>
        </a:p>
        <a:p>
          <a:pPr marL="57150" lvl="1" indent="-57150" algn="l" defTabSz="222250">
            <a:lnSpc>
              <a:spcPct val="90000"/>
            </a:lnSpc>
            <a:spcBef>
              <a:spcPct val="0"/>
            </a:spcBef>
            <a:spcAft>
              <a:spcPct val="15000"/>
            </a:spcAft>
            <a:buChar char="•"/>
          </a:pPr>
          <a:r>
            <a:rPr lang="en-GB" sz="500" kern="1200" dirty="0"/>
            <a:t>UML Diagrams</a:t>
          </a:r>
          <a:endParaRPr lang="en-IE" sz="500" kern="1200" dirty="0"/>
        </a:p>
        <a:p>
          <a:pPr marL="57150" lvl="1" indent="-57150" algn="l" defTabSz="222250">
            <a:lnSpc>
              <a:spcPct val="90000"/>
            </a:lnSpc>
            <a:spcBef>
              <a:spcPct val="0"/>
            </a:spcBef>
            <a:spcAft>
              <a:spcPct val="15000"/>
            </a:spcAft>
            <a:buChar char="•"/>
          </a:pPr>
          <a:endParaRPr lang="en-IE" sz="500" kern="1200" dirty="0"/>
        </a:p>
      </dsp:txBody>
      <dsp:txXfrm>
        <a:off x="2837378" y="396295"/>
        <a:ext cx="2035593" cy="569531"/>
      </dsp:txXfrm>
    </dsp:sp>
    <dsp:sp modelId="{CC396EDB-AED7-44D0-A3AB-0FC575A02E8A}">
      <dsp:nvSpPr>
        <dsp:cNvPr id="0" name=""/>
        <dsp:cNvSpPr/>
      </dsp:nvSpPr>
      <dsp:spPr>
        <a:xfrm>
          <a:off x="4467809" y="84059"/>
          <a:ext cx="2544492" cy="270000"/>
        </a:xfrm>
        <a:prstGeom prst="chevron">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GB" sz="500" kern="1200" dirty="0">
              <a:solidFill>
                <a:schemeClr val="tx1"/>
              </a:solidFill>
            </a:rPr>
            <a:t>Code and Unit Test</a:t>
          </a:r>
          <a:endParaRPr lang="en-IE" sz="500" kern="1200" dirty="0">
            <a:solidFill>
              <a:schemeClr val="tx1"/>
            </a:solidFill>
          </a:endParaRPr>
        </a:p>
      </dsp:txBody>
      <dsp:txXfrm>
        <a:off x="4602809" y="84059"/>
        <a:ext cx="2274492" cy="270000"/>
      </dsp:txXfrm>
    </dsp:sp>
    <dsp:sp modelId="{74F47B42-6949-4CA8-9A1E-1C46B0B61AEE}">
      <dsp:nvSpPr>
        <dsp:cNvPr id="0" name=""/>
        <dsp:cNvSpPr/>
      </dsp:nvSpPr>
      <dsp:spPr>
        <a:xfrm>
          <a:off x="4569339" y="379744"/>
          <a:ext cx="2035593" cy="56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22250">
            <a:lnSpc>
              <a:spcPct val="90000"/>
            </a:lnSpc>
            <a:spcBef>
              <a:spcPct val="0"/>
            </a:spcBef>
            <a:spcAft>
              <a:spcPct val="15000"/>
            </a:spcAft>
            <a:buChar char="•"/>
          </a:pPr>
          <a:r>
            <a:rPr lang="en-GB" sz="500" kern="1200" dirty="0"/>
            <a:t>Java</a:t>
          </a:r>
          <a:endParaRPr lang="en-IE" sz="500" kern="1200" dirty="0"/>
        </a:p>
        <a:p>
          <a:pPr marL="57150" lvl="1" indent="-57150" algn="l" defTabSz="222250">
            <a:lnSpc>
              <a:spcPct val="90000"/>
            </a:lnSpc>
            <a:spcBef>
              <a:spcPct val="0"/>
            </a:spcBef>
            <a:spcAft>
              <a:spcPct val="15000"/>
            </a:spcAft>
            <a:buChar char="•"/>
          </a:pPr>
          <a:r>
            <a:rPr lang="en-GB" sz="500" kern="1200" dirty="0"/>
            <a:t>Other OO languages</a:t>
          </a:r>
          <a:endParaRPr lang="en-IE" sz="500" kern="1200" dirty="0"/>
        </a:p>
        <a:p>
          <a:pPr marL="57150" lvl="1" indent="-57150" algn="l" defTabSz="222250">
            <a:lnSpc>
              <a:spcPct val="90000"/>
            </a:lnSpc>
            <a:spcBef>
              <a:spcPct val="0"/>
            </a:spcBef>
            <a:spcAft>
              <a:spcPct val="15000"/>
            </a:spcAft>
            <a:buChar char="•"/>
          </a:pPr>
          <a:endParaRPr lang="en-IE" sz="500" kern="1200" dirty="0"/>
        </a:p>
      </dsp:txBody>
      <dsp:txXfrm>
        <a:off x="4569339" y="379744"/>
        <a:ext cx="2035593" cy="569531"/>
      </dsp:txXfrm>
    </dsp:sp>
    <dsp:sp modelId="{DA8626FF-AD2B-4799-90F7-C194792E69EC}">
      <dsp:nvSpPr>
        <dsp:cNvPr id="0" name=""/>
        <dsp:cNvSpPr/>
      </dsp:nvSpPr>
      <dsp:spPr>
        <a:xfrm>
          <a:off x="6996171" y="84059"/>
          <a:ext cx="1512446" cy="270000"/>
        </a:xfrm>
        <a:prstGeom prst="chevron">
          <a:avLst/>
        </a:prstGeom>
        <a:no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GB" sz="500" kern="1200" dirty="0"/>
            <a:t>Test</a:t>
          </a:r>
          <a:endParaRPr lang="en-IE" sz="500" kern="1200" dirty="0"/>
        </a:p>
      </dsp:txBody>
      <dsp:txXfrm>
        <a:off x="7131171" y="84059"/>
        <a:ext cx="1242446" cy="270000"/>
      </dsp:txXfrm>
    </dsp:sp>
    <dsp:sp modelId="{078F0A31-7668-464C-AB6E-C2589F1008E2}">
      <dsp:nvSpPr>
        <dsp:cNvPr id="0" name=""/>
        <dsp:cNvSpPr/>
      </dsp:nvSpPr>
      <dsp:spPr>
        <a:xfrm>
          <a:off x="6480148" y="387809"/>
          <a:ext cx="2035593" cy="56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22250">
            <a:lnSpc>
              <a:spcPct val="90000"/>
            </a:lnSpc>
            <a:spcBef>
              <a:spcPct val="0"/>
            </a:spcBef>
            <a:spcAft>
              <a:spcPct val="15000"/>
            </a:spcAft>
            <a:buChar char="•"/>
          </a:pPr>
          <a:endParaRPr lang="en-IE" sz="500" kern="1200" dirty="0"/>
        </a:p>
      </dsp:txBody>
      <dsp:txXfrm>
        <a:off x="6480148" y="387809"/>
        <a:ext cx="2035593" cy="569531"/>
      </dsp:txXfrm>
    </dsp:sp>
    <dsp:sp modelId="{54BE1DC0-BBC2-4C65-B3E6-BD7EA2D4C9E0}">
      <dsp:nvSpPr>
        <dsp:cNvPr id="0" name=""/>
        <dsp:cNvSpPr/>
      </dsp:nvSpPr>
      <dsp:spPr>
        <a:xfrm>
          <a:off x="8559583" y="89429"/>
          <a:ext cx="1001435" cy="270000"/>
        </a:xfrm>
        <a:prstGeom prst="chevron">
          <a:avLst/>
        </a:prstGeom>
        <a:solidFill>
          <a:srgbClr val="7030A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GB" sz="500" kern="1200" dirty="0"/>
            <a:t>Evolution</a:t>
          </a:r>
          <a:endParaRPr lang="en-IE" sz="500" kern="1200" dirty="0"/>
        </a:p>
      </dsp:txBody>
      <dsp:txXfrm>
        <a:off x="8694583" y="89429"/>
        <a:ext cx="731435" cy="270000"/>
      </dsp:txXfrm>
    </dsp:sp>
    <dsp:sp modelId="{9605ED1A-83BF-4CA8-BA09-8C1B7B7FE740}">
      <dsp:nvSpPr>
        <dsp:cNvPr id="0" name=""/>
        <dsp:cNvSpPr/>
      </dsp:nvSpPr>
      <dsp:spPr>
        <a:xfrm>
          <a:off x="8555270" y="396688"/>
          <a:ext cx="1006418" cy="56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22250">
            <a:lnSpc>
              <a:spcPct val="90000"/>
            </a:lnSpc>
            <a:spcBef>
              <a:spcPct val="0"/>
            </a:spcBef>
            <a:spcAft>
              <a:spcPct val="15000"/>
            </a:spcAft>
            <a:buChar char="•"/>
          </a:pPr>
          <a:r>
            <a:rPr lang="en-GB" sz="500" kern="1200" dirty="0"/>
            <a:t>Reuse</a:t>
          </a:r>
          <a:endParaRPr lang="en-IE" sz="500" kern="1200" dirty="0"/>
        </a:p>
        <a:p>
          <a:pPr marL="57150" lvl="1" indent="-57150" algn="l" defTabSz="222250">
            <a:lnSpc>
              <a:spcPct val="90000"/>
            </a:lnSpc>
            <a:spcBef>
              <a:spcPct val="0"/>
            </a:spcBef>
            <a:spcAft>
              <a:spcPct val="15000"/>
            </a:spcAft>
            <a:buChar char="•"/>
          </a:pPr>
          <a:endParaRPr lang="en-IE" sz="500" kern="1200" dirty="0"/>
        </a:p>
        <a:p>
          <a:pPr marL="57150" lvl="1" indent="-57150" algn="l" defTabSz="222250">
            <a:lnSpc>
              <a:spcPct val="90000"/>
            </a:lnSpc>
            <a:spcBef>
              <a:spcPct val="0"/>
            </a:spcBef>
            <a:spcAft>
              <a:spcPct val="15000"/>
            </a:spcAft>
            <a:buChar char="•"/>
          </a:pPr>
          <a:r>
            <a:rPr lang="en-GB" sz="500" kern="1200" dirty="0"/>
            <a:t>Maintain</a:t>
          </a:r>
          <a:endParaRPr lang="en-IE" sz="500" kern="1200" dirty="0"/>
        </a:p>
        <a:p>
          <a:pPr marL="57150" lvl="1" indent="-57150" algn="l" defTabSz="222250">
            <a:lnSpc>
              <a:spcPct val="90000"/>
            </a:lnSpc>
            <a:spcBef>
              <a:spcPct val="0"/>
            </a:spcBef>
            <a:spcAft>
              <a:spcPct val="15000"/>
            </a:spcAft>
            <a:buChar char="•"/>
          </a:pPr>
          <a:r>
            <a:rPr lang="en-GB" sz="500" kern="1200" dirty="0"/>
            <a:t>Update</a:t>
          </a:r>
          <a:endParaRPr lang="en-IE" sz="500" kern="1200" dirty="0"/>
        </a:p>
        <a:p>
          <a:pPr marL="57150" lvl="1" indent="-57150" algn="l" defTabSz="222250">
            <a:lnSpc>
              <a:spcPct val="90000"/>
            </a:lnSpc>
            <a:spcBef>
              <a:spcPct val="0"/>
            </a:spcBef>
            <a:spcAft>
              <a:spcPct val="15000"/>
            </a:spcAft>
            <a:buChar char="•"/>
          </a:pPr>
          <a:r>
            <a:rPr lang="en-GB" sz="500" kern="1200" dirty="0"/>
            <a:t>Enhance</a:t>
          </a:r>
        </a:p>
        <a:p>
          <a:pPr marL="57150" lvl="1" indent="-57150" algn="l" defTabSz="222250">
            <a:lnSpc>
              <a:spcPct val="90000"/>
            </a:lnSpc>
            <a:spcBef>
              <a:spcPct val="0"/>
            </a:spcBef>
            <a:spcAft>
              <a:spcPct val="15000"/>
            </a:spcAft>
            <a:buChar char="•"/>
          </a:pPr>
          <a:endParaRPr lang="en-IE" sz="500" kern="1200" dirty="0"/>
        </a:p>
      </dsp:txBody>
      <dsp:txXfrm>
        <a:off x="8555270" y="396688"/>
        <a:ext cx="1006418" cy="56953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6F779-1E5F-4ABC-A0B4-7225AE937826}">
      <dsp:nvSpPr>
        <dsp:cNvPr id="0" name=""/>
        <dsp:cNvSpPr/>
      </dsp:nvSpPr>
      <dsp:spPr>
        <a:xfrm>
          <a:off x="509847" y="42751"/>
          <a:ext cx="2230811"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solidFill>
                <a:schemeClr val="bg1"/>
              </a:solidFill>
            </a:rPr>
            <a:t>Use Acceptance Test</a:t>
          </a:r>
          <a:endParaRPr lang="en-IE" sz="700" kern="1200" dirty="0">
            <a:solidFill>
              <a:schemeClr val="bg1"/>
            </a:solidFill>
          </a:endParaRPr>
        </a:p>
      </dsp:txBody>
      <dsp:txXfrm>
        <a:off x="706883" y="42751"/>
        <a:ext cx="1836739" cy="394072"/>
      </dsp:txXfrm>
    </dsp:sp>
    <dsp:sp modelId="{7303940F-D4AA-436B-BEA2-B9114BF04FF5}">
      <dsp:nvSpPr>
        <dsp:cNvPr id="0" name=""/>
        <dsp:cNvSpPr/>
      </dsp:nvSpPr>
      <dsp:spPr>
        <a:xfrm>
          <a:off x="2678016" y="37790"/>
          <a:ext cx="1316022"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solidFill>
                <a:schemeClr val="bg1"/>
              </a:solidFill>
            </a:rPr>
            <a:t>Prototyping</a:t>
          </a:r>
          <a:endParaRPr lang="en-IE" sz="700" kern="1200" dirty="0">
            <a:solidFill>
              <a:schemeClr val="bg1"/>
            </a:solidFill>
          </a:endParaRPr>
        </a:p>
      </dsp:txBody>
      <dsp:txXfrm>
        <a:off x="2875052" y="37790"/>
        <a:ext cx="921950" cy="394072"/>
      </dsp:txXfrm>
    </dsp:sp>
    <dsp:sp modelId="{CC396EDB-AED7-44D0-A3AB-0FC575A02E8A}">
      <dsp:nvSpPr>
        <dsp:cNvPr id="0" name=""/>
        <dsp:cNvSpPr/>
      </dsp:nvSpPr>
      <dsp:spPr>
        <a:xfrm>
          <a:off x="3942907" y="42751"/>
          <a:ext cx="2230811"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solidFill>
                <a:schemeClr val="bg1"/>
              </a:solidFill>
            </a:rPr>
            <a:t>Unit tests</a:t>
          </a:r>
          <a:endParaRPr lang="en-IE" sz="700" kern="1200" dirty="0">
            <a:solidFill>
              <a:schemeClr val="bg1"/>
            </a:solidFill>
          </a:endParaRPr>
        </a:p>
      </dsp:txBody>
      <dsp:txXfrm>
        <a:off x="4139943" y="42751"/>
        <a:ext cx="1836739" cy="394072"/>
      </dsp:txXfrm>
    </dsp:sp>
    <dsp:sp modelId="{6660155A-FCB6-4375-A2D9-02AE532D4B39}">
      <dsp:nvSpPr>
        <dsp:cNvPr id="0" name=""/>
        <dsp:cNvSpPr/>
      </dsp:nvSpPr>
      <dsp:spPr>
        <a:xfrm>
          <a:off x="5599495" y="43110"/>
          <a:ext cx="2230811"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solidFill>
                <a:schemeClr val="bg1"/>
              </a:solidFill>
            </a:rPr>
            <a:t>Functional Tests</a:t>
          </a:r>
          <a:endParaRPr lang="en-IE" sz="700" kern="1200" dirty="0">
            <a:solidFill>
              <a:schemeClr val="bg1"/>
            </a:solidFill>
          </a:endParaRPr>
        </a:p>
      </dsp:txBody>
      <dsp:txXfrm>
        <a:off x="5796531" y="43110"/>
        <a:ext cx="1836739" cy="394072"/>
      </dsp:txXfrm>
    </dsp:sp>
    <dsp:sp modelId="{F37DD052-0F94-4739-973C-54DB311315EC}">
      <dsp:nvSpPr>
        <dsp:cNvPr id="0" name=""/>
        <dsp:cNvSpPr/>
      </dsp:nvSpPr>
      <dsp:spPr>
        <a:xfrm>
          <a:off x="7614306" y="43110"/>
          <a:ext cx="2230811"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t>Automated Regression</a:t>
          </a:r>
        </a:p>
        <a:p>
          <a:pPr marL="0" lvl="0" indent="0" algn="ctr" defTabSz="311150">
            <a:lnSpc>
              <a:spcPct val="90000"/>
            </a:lnSpc>
            <a:spcBef>
              <a:spcPct val="0"/>
            </a:spcBef>
            <a:spcAft>
              <a:spcPct val="35000"/>
            </a:spcAft>
            <a:buNone/>
          </a:pPr>
          <a:r>
            <a:rPr lang="en-GB" sz="700" kern="1200" dirty="0"/>
            <a:t>Tests</a:t>
          </a:r>
        </a:p>
        <a:p>
          <a:pPr marL="0" lvl="0" indent="0" algn="ctr" defTabSz="311150">
            <a:lnSpc>
              <a:spcPct val="90000"/>
            </a:lnSpc>
            <a:spcBef>
              <a:spcPct val="0"/>
            </a:spcBef>
            <a:spcAft>
              <a:spcPct val="35000"/>
            </a:spcAft>
            <a:buNone/>
          </a:pPr>
          <a:endParaRPr lang="en-IE" sz="700" kern="1200" dirty="0"/>
        </a:p>
      </dsp:txBody>
      <dsp:txXfrm>
        <a:off x="7811342" y="43110"/>
        <a:ext cx="1836739" cy="394072"/>
      </dsp:txXfrm>
    </dsp:sp>
    <dsp:sp modelId="{3F344FFA-F367-4F13-B73E-F15F51AA95B7}">
      <dsp:nvSpPr>
        <dsp:cNvPr id="0" name=""/>
        <dsp:cNvSpPr/>
      </dsp:nvSpPr>
      <dsp:spPr>
        <a:xfrm>
          <a:off x="7614306" y="486441"/>
          <a:ext cx="1784649" cy="21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11150">
            <a:lnSpc>
              <a:spcPct val="90000"/>
            </a:lnSpc>
            <a:spcBef>
              <a:spcPct val="0"/>
            </a:spcBef>
            <a:spcAft>
              <a:spcPct val="15000"/>
            </a:spcAft>
            <a:buChar char="•"/>
          </a:pPr>
          <a:endParaRPr lang="en-IE" sz="700" kern="1200" dirty="0"/>
        </a:p>
        <a:p>
          <a:pPr marL="57150" lvl="1" indent="-57150" algn="l" defTabSz="311150">
            <a:lnSpc>
              <a:spcPct val="90000"/>
            </a:lnSpc>
            <a:spcBef>
              <a:spcPct val="0"/>
            </a:spcBef>
            <a:spcAft>
              <a:spcPct val="15000"/>
            </a:spcAft>
            <a:buChar char="•"/>
          </a:pPr>
          <a:endParaRPr lang="en-IE" sz="700" kern="1200" dirty="0"/>
        </a:p>
      </dsp:txBody>
      <dsp:txXfrm>
        <a:off x="7614306" y="486441"/>
        <a:ext cx="1784649" cy="212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CFE15-17DA-4CBD-ABB8-33416EEFE74C}">
      <dsp:nvSpPr>
        <dsp:cNvPr id="0" name=""/>
        <dsp:cNvSpPr/>
      </dsp:nvSpPr>
      <dsp:spPr>
        <a:xfrm>
          <a:off x="672107" y="1973"/>
          <a:ext cx="7848692" cy="713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r>
            <a:rPr lang="en-GB" sz="2000" kern="1200" dirty="0"/>
            <a:t>Caitriona Nic </a:t>
          </a:r>
          <a:r>
            <a:rPr lang="en-GB" sz="2000" kern="1200" dirty="0" err="1"/>
            <a:t>Lughadha</a:t>
          </a:r>
          <a:endParaRPr lang="en-IE" sz="2000" kern="1200" dirty="0"/>
        </a:p>
      </dsp:txBody>
      <dsp:txXfrm>
        <a:off x="672107" y="1973"/>
        <a:ext cx="7848692" cy="713517"/>
      </dsp:txXfrm>
    </dsp:sp>
    <dsp:sp modelId="{EE4263BF-0813-43C1-B965-694EDA7DBDB7}">
      <dsp:nvSpPr>
        <dsp:cNvPr id="0" name=""/>
        <dsp:cNvSpPr/>
      </dsp:nvSpPr>
      <dsp:spPr>
        <a:xfrm>
          <a:off x="672107" y="715491"/>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B0AF02-358B-4E13-8734-B464D165F936}">
      <dsp:nvSpPr>
        <dsp:cNvPr id="0" name=""/>
        <dsp:cNvSpPr/>
      </dsp:nvSpPr>
      <dsp:spPr>
        <a:xfrm>
          <a:off x="1775285" y="715491"/>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B14649-8A13-4CBF-A598-B741FE238681}">
      <dsp:nvSpPr>
        <dsp:cNvPr id="0" name=""/>
        <dsp:cNvSpPr/>
      </dsp:nvSpPr>
      <dsp:spPr>
        <a:xfrm>
          <a:off x="2879334" y="715491"/>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B7F1FA-6C43-440E-8A33-522DD07930C8}">
      <dsp:nvSpPr>
        <dsp:cNvPr id="0" name=""/>
        <dsp:cNvSpPr/>
      </dsp:nvSpPr>
      <dsp:spPr>
        <a:xfrm>
          <a:off x="3982511" y="715491"/>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5CB2A-5E08-42D6-A2EE-7A7836A7A3D4}">
      <dsp:nvSpPr>
        <dsp:cNvPr id="0" name=""/>
        <dsp:cNvSpPr/>
      </dsp:nvSpPr>
      <dsp:spPr>
        <a:xfrm>
          <a:off x="5086561" y="715491"/>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B8165-67C3-492B-9A87-82696044B42A}">
      <dsp:nvSpPr>
        <dsp:cNvPr id="0" name=""/>
        <dsp:cNvSpPr/>
      </dsp:nvSpPr>
      <dsp:spPr>
        <a:xfrm>
          <a:off x="6189738" y="715491"/>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6AC9BD-E0C0-4B1C-8B1E-38509364D7A8}">
      <dsp:nvSpPr>
        <dsp:cNvPr id="0" name=""/>
        <dsp:cNvSpPr/>
      </dsp:nvSpPr>
      <dsp:spPr>
        <a:xfrm>
          <a:off x="7293788" y="715491"/>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7F8C2-6960-4109-9CCB-12B58BE452EB}">
      <dsp:nvSpPr>
        <dsp:cNvPr id="0" name=""/>
        <dsp:cNvSpPr/>
      </dsp:nvSpPr>
      <dsp:spPr>
        <a:xfrm>
          <a:off x="672107" y="843395"/>
          <a:ext cx="7950725" cy="1162769"/>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dirty="0"/>
            <a:t>BSc Computer Science,  MSc in Software Development</a:t>
          </a:r>
          <a:endParaRPr lang="en-IE" sz="2000" kern="1200" dirty="0"/>
        </a:p>
      </dsp:txBody>
      <dsp:txXfrm>
        <a:off x="672107" y="843395"/>
        <a:ext cx="7950725" cy="1162769"/>
      </dsp:txXfrm>
    </dsp:sp>
    <dsp:sp modelId="{595F54F6-0631-4381-BED4-FAA21CE2DB44}">
      <dsp:nvSpPr>
        <dsp:cNvPr id="0" name=""/>
        <dsp:cNvSpPr/>
      </dsp:nvSpPr>
      <dsp:spPr>
        <a:xfrm>
          <a:off x="672107" y="2265367"/>
          <a:ext cx="7848692" cy="713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r>
            <a:rPr lang="en-GB" sz="2000" kern="1200" dirty="0"/>
            <a:t>30+ years of experience in Software Industry</a:t>
          </a:r>
          <a:endParaRPr lang="en-IE" sz="2000" kern="1200" dirty="0"/>
        </a:p>
      </dsp:txBody>
      <dsp:txXfrm>
        <a:off x="672107" y="2265367"/>
        <a:ext cx="7848692" cy="713517"/>
      </dsp:txXfrm>
    </dsp:sp>
    <dsp:sp modelId="{55E099FB-9127-46F6-8FB9-17A1B4A1F37F}">
      <dsp:nvSpPr>
        <dsp:cNvPr id="0" name=""/>
        <dsp:cNvSpPr/>
      </dsp:nvSpPr>
      <dsp:spPr>
        <a:xfrm>
          <a:off x="672107" y="2978884"/>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E695F7-EE33-4B3F-A186-D32DD59CEB3A}">
      <dsp:nvSpPr>
        <dsp:cNvPr id="0" name=""/>
        <dsp:cNvSpPr/>
      </dsp:nvSpPr>
      <dsp:spPr>
        <a:xfrm>
          <a:off x="1775285" y="2978884"/>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33093-B8CE-4ACC-A064-15161A1E4565}">
      <dsp:nvSpPr>
        <dsp:cNvPr id="0" name=""/>
        <dsp:cNvSpPr/>
      </dsp:nvSpPr>
      <dsp:spPr>
        <a:xfrm>
          <a:off x="2879334" y="2978884"/>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DB16B9-CB56-4236-BBD6-1CF6C1BA81DA}">
      <dsp:nvSpPr>
        <dsp:cNvPr id="0" name=""/>
        <dsp:cNvSpPr/>
      </dsp:nvSpPr>
      <dsp:spPr>
        <a:xfrm>
          <a:off x="3982511" y="2978884"/>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715E3E-79D2-47AA-857D-3A617957AAAE}">
      <dsp:nvSpPr>
        <dsp:cNvPr id="0" name=""/>
        <dsp:cNvSpPr/>
      </dsp:nvSpPr>
      <dsp:spPr>
        <a:xfrm>
          <a:off x="5086561" y="2978884"/>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EAEBEB-6FC2-4EB6-883D-7BAF725C2C4F}">
      <dsp:nvSpPr>
        <dsp:cNvPr id="0" name=""/>
        <dsp:cNvSpPr/>
      </dsp:nvSpPr>
      <dsp:spPr>
        <a:xfrm>
          <a:off x="6189738" y="2978884"/>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149B4A-0E61-46E4-8FA5-7DF7F90C08FF}">
      <dsp:nvSpPr>
        <dsp:cNvPr id="0" name=""/>
        <dsp:cNvSpPr/>
      </dsp:nvSpPr>
      <dsp:spPr>
        <a:xfrm>
          <a:off x="7293788" y="2978884"/>
          <a:ext cx="1836594" cy="1453461"/>
        </a:xfrm>
        <a:prstGeom prst="chevron">
          <a:avLst>
            <a:gd name="adj" fmla="val 706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5AB86-E4F6-405B-A7BF-C006A83D8D7E}">
      <dsp:nvSpPr>
        <dsp:cNvPr id="0" name=""/>
        <dsp:cNvSpPr/>
      </dsp:nvSpPr>
      <dsp:spPr>
        <a:xfrm>
          <a:off x="672107" y="3124230"/>
          <a:ext cx="7950725" cy="1162769"/>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dirty="0"/>
            <a:t>Software Developer, Technical Trainer, Project Manager, Release Manager, People Manager, Quality Manager</a:t>
          </a:r>
          <a:endParaRPr lang="en-IE" sz="2000" kern="1200" dirty="0"/>
        </a:p>
      </dsp:txBody>
      <dsp:txXfrm>
        <a:off x="672107" y="3124230"/>
        <a:ext cx="7950725" cy="1162769"/>
      </dsp:txXfrm>
    </dsp:sp>
    <dsp:sp modelId="{F19E7421-6FDF-4024-AF5E-6BC6ED80EA96}">
      <dsp:nvSpPr>
        <dsp:cNvPr id="0" name=""/>
        <dsp:cNvSpPr/>
      </dsp:nvSpPr>
      <dsp:spPr>
        <a:xfrm>
          <a:off x="672107" y="4528760"/>
          <a:ext cx="7848692" cy="713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r>
            <a:rPr lang="en-GB" sz="2000" kern="1200" dirty="0"/>
            <a:t>Joined NCI Associate Faculty January 2024</a:t>
          </a:r>
          <a:endParaRPr lang="en-IE" sz="2000" kern="1200" dirty="0"/>
        </a:p>
      </dsp:txBody>
      <dsp:txXfrm>
        <a:off x="672107" y="4528760"/>
        <a:ext cx="7848692" cy="713517"/>
      </dsp:txXfrm>
    </dsp:sp>
    <dsp:sp modelId="{68DB9472-79BC-4E0A-A6CC-F4058B07F0D8}">
      <dsp:nvSpPr>
        <dsp:cNvPr id="0" name=""/>
        <dsp:cNvSpPr/>
      </dsp:nvSpPr>
      <dsp:spPr>
        <a:xfrm>
          <a:off x="672107" y="5242277"/>
          <a:ext cx="1046492" cy="17441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CAFF0-4E82-4DA6-8924-5B59480146C9}">
      <dsp:nvSpPr>
        <dsp:cNvPr id="0" name=""/>
        <dsp:cNvSpPr/>
      </dsp:nvSpPr>
      <dsp:spPr>
        <a:xfrm>
          <a:off x="1779645" y="5242277"/>
          <a:ext cx="1046492" cy="17441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9CFB87-8DA1-4596-A03E-95CF2F8350A3}">
      <dsp:nvSpPr>
        <dsp:cNvPr id="0" name=""/>
        <dsp:cNvSpPr/>
      </dsp:nvSpPr>
      <dsp:spPr>
        <a:xfrm>
          <a:off x="2887183" y="5242277"/>
          <a:ext cx="1046492" cy="17441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CF5212-C67E-4253-86CD-5278528D6AD4}">
      <dsp:nvSpPr>
        <dsp:cNvPr id="0" name=""/>
        <dsp:cNvSpPr/>
      </dsp:nvSpPr>
      <dsp:spPr>
        <a:xfrm>
          <a:off x="3994720" y="5242277"/>
          <a:ext cx="1046492" cy="17441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81DFA-B672-4AF8-B8B1-9CA0DB7F3261}">
      <dsp:nvSpPr>
        <dsp:cNvPr id="0" name=""/>
        <dsp:cNvSpPr/>
      </dsp:nvSpPr>
      <dsp:spPr>
        <a:xfrm>
          <a:off x="5102258" y="5242277"/>
          <a:ext cx="1046492" cy="17441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961319-EAA7-44E1-931B-748BB9846D11}">
      <dsp:nvSpPr>
        <dsp:cNvPr id="0" name=""/>
        <dsp:cNvSpPr/>
      </dsp:nvSpPr>
      <dsp:spPr>
        <a:xfrm>
          <a:off x="6209796" y="5242277"/>
          <a:ext cx="1046492" cy="17441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1636A-8D81-46F2-BE3B-54A6776ADD93}">
      <dsp:nvSpPr>
        <dsp:cNvPr id="0" name=""/>
        <dsp:cNvSpPr/>
      </dsp:nvSpPr>
      <dsp:spPr>
        <a:xfrm>
          <a:off x="7317334" y="5242277"/>
          <a:ext cx="1046492" cy="17441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6B670-FAF2-49EF-A11D-CF27CAA47866}">
      <dsp:nvSpPr>
        <dsp:cNvPr id="0" name=""/>
        <dsp:cNvSpPr/>
      </dsp:nvSpPr>
      <dsp:spPr>
        <a:xfrm>
          <a:off x="0" y="1487"/>
          <a:ext cx="9905999" cy="75407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657674-9730-47E1-B10E-ACB4067B4E51}">
      <dsp:nvSpPr>
        <dsp:cNvPr id="0" name=""/>
        <dsp:cNvSpPr/>
      </dsp:nvSpPr>
      <dsp:spPr>
        <a:xfrm>
          <a:off x="228108" y="171155"/>
          <a:ext cx="414743" cy="414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5DFD9E-3E63-4EDB-ABB1-4944D4952A97}">
      <dsp:nvSpPr>
        <dsp:cNvPr id="0" name=""/>
        <dsp:cNvSpPr/>
      </dsp:nvSpPr>
      <dsp:spPr>
        <a:xfrm>
          <a:off x="870961" y="1487"/>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LECTURE – 24 HOURS – 2 HOURS PER WEEK  Monday 9am – 11am</a:t>
          </a:r>
        </a:p>
      </dsp:txBody>
      <dsp:txXfrm>
        <a:off x="870961" y="1487"/>
        <a:ext cx="9035037" cy="754078"/>
      </dsp:txXfrm>
    </dsp:sp>
    <dsp:sp modelId="{1EBF78C0-1F4A-4194-B4BF-D98A198DDD00}">
      <dsp:nvSpPr>
        <dsp:cNvPr id="0" name=""/>
        <dsp:cNvSpPr/>
      </dsp:nvSpPr>
      <dsp:spPr>
        <a:xfrm>
          <a:off x="0" y="988230"/>
          <a:ext cx="9905999" cy="75407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C0FFC-EC21-4DE1-B1A2-7E4245660EE8}">
      <dsp:nvSpPr>
        <dsp:cNvPr id="0" name=""/>
        <dsp:cNvSpPr/>
      </dsp:nvSpPr>
      <dsp:spPr>
        <a:xfrm>
          <a:off x="228108" y="1113754"/>
          <a:ext cx="414743" cy="414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1051B6-5D6C-4B59-8986-F6F96BC5EC81}">
      <dsp:nvSpPr>
        <dsp:cNvPr id="0" name=""/>
        <dsp:cNvSpPr/>
      </dsp:nvSpPr>
      <dsp:spPr>
        <a:xfrm>
          <a:off x="870961" y="944086"/>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TUTORIAL/LAB -  HOURS – 1 HOUR EVERY FRIDAY 2pm - 3pm</a:t>
          </a:r>
        </a:p>
      </dsp:txBody>
      <dsp:txXfrm>
        <a:off x="870961" y="944086"/>
        <a:ext cx="9035037" cy="754078"/>
      </dsp:txXfrm>
    </dsp:sp>
    <dsp:sp modelId="{6249E810-ABF9-46AB-95A5-B6269B8AA3F2}">
      <dsp:nvSpPr>
        <dsp:cNvPr id="0" name=""/>
        <dsp:cNvSpPr/>
      </dsp:nvSpPr>
      <dsp:spPr>
        <a:xfrm>
          <a:off x="0" y="1886684"/>
          <a:ext cx="9905999" cy="75407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14874-5D72-4F77-88EE-4328F94738DB}">
      <dsp:nvSpPr>
        <dsp:cNvPr id="0" name=""/>
        <dsp:cNvSpPr/>
      </dsp:nvSpPr>
      <dsp:spPr>
        <a:xfrm>
          <a:off x="228108" y="2056352"/>
          <a:ext cx="414743" cy="414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B3442C-D1B9-4760-9689-26CA0B6D3D53}">
      <dsp:nvSpPr>
        <dsp:cNvPr id="0" name=""/>
        <dsp:cNvSpPr/>
      </dsp:nvSpPr>
      <dsp:spPr>
        <a:xfrm>
          <a:off x="870961" y="1886684"/>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INDEPENDENT LEARNING – AVERAGE HOURS PER WEEK 7.42 </a:t>
          </a:r>
        </a:p>
      </dsp:txBody>
      <dsp:txXfrm>
        <a:off x="870961" y="1886684"/>
        <a:ext cx="9035037" cy="754078"/>
      </dsp:txXfrm>
    </dsp:sp>
    <dsp:sp modelId="{77B975EA-133F-4859-A521-1A2DFEAB7415}">
      <dsp:nvSpPr>
        <dsp:cNvPr id="0" name=""/>
        <dsp:cNvSpPr/>
      </dsp:nvSpPr>
      <dsp:spPr>
        <a:xfrm>
          <a:off x="0" y="2807513"/>
          <a:ext cx="9905999" cy="75407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53C21D-2C4F-4A0B-A07A-162C015A32EF}">
      <dsp:nvSpPr>
        <dsp:cNvPr id="0" name=""/>
        <dsp:cNvSpPr/>
      </dsp:nvSpPr>
      <dsp:spPr>
        <a:xfrm>
          <a:off x="228108" y="2998951"/>
          <a:ext cx="414743" cy="414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C10A4-DF2C-479C-B2FC-832AF63C3D03}">
      <dsp:nvSpPr>
        <dsp:cNvPr id="0" name=""/>
        <dsp:cNvSpPr/>
      </dsp:nvSpPr>
      <dsp:spPr>
        <a:xfrm>
          <a:off x="870961" y="2829283"/>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READING WEEK     26</a:t>
          </a:r>
          <a:r>
            <a:rPr lang="en-US" sz="2200" kern="1200" baseline="30000" dirty="0"/>
            <a:t>th</a:t>
          </a:r>
          <a:r>
            <a:rPr lang="en-US" sz="2200" kern="1200" dirty="0"/>
            <a:t> October – 1</a:t>
          </a:r>
          <a:r>
            <a:rPr lang="en-US" sz="2200" kern="1200" baseline="30000" dirty="0"/>
            <a:t>st</a:t>
          </a:r>
          <a:r>
            <a:rPr lang="en-US" sz="2200" kern="1200" dirty="0"/>
            <a:t> November</a:t>
          </a:r>
        </a:p>
      </dsp:txBody>
      <dsp:txXfrm>
        <a:off x="870961" y="2829283"/>
        <a:ext cx="9035037" cy="754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14B793-380A-4803-9276-66B8E0175253}">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90839-F3D8-40C8-A925-B0A4CA6701FA}">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7F4C0-89EB-437E-98C2-1661193AF0E6}">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First</a:t>
          </a:r>
          <a:r>
            <a:rPr lang="en-US" sz="2200" kern="1200"/>
            <a:t>, software engineers need to understand the environment in which the system is to operate.</a:t>
          </a:r>
        </a:p>
      </dsp:txBody>
      <dsp:txXfrm>
        <a:off x="1057183" y="1805"/>
        <a:ext cx="9458416" cy="915310"/>
      </dsp:txXfrm>
    </dsp:sp>
    <dsp:sp modelId="{764790B7-7615-41BB-876E-DEA591E020F7}">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10516F-EB18-4092-9DC1-CE3DC2B1028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01542B-A12D-4C77-9F0D-DB14F3C6E772}">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Tw Cen MT" panose="020B0602020104020603"/>
            </a:rPr>
            <a:t>For Examples</a:t>
          </a:r>
          <a:r>
            <a:rPr lang="en-US" sz="2200" kern="1200" dirty="0"/>
            <a:t>:  </a:t>
          </a:r>
        </a:p>
      </dsp:txBody>
      <dsp:txXfrm>
        <a:off x="1057183" y="1145944"/>
        <a:ext cx="9458416" cy="915310"/>
      </dsp:txXfrm>
    </dsp:sp>
    <dsp:sp modelId="{14003FE3-6743-4019-B983-98D6F6888A05}">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26AF4-5612-4542-86FF-7E2C149DE7A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EC64A-2A5B-47BD-B456-41EEB0ABF6FA}">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For a train traffic control system, software engineers need to know train signalling procedures.                </a:t>
          </a:r>
        </a:p>
      </dsp:txBody>
      <dsp:txXfrm>
        <a:off x="1057183" y="2290082"/>
        <a:ext cx="9458416" cy="915310"/>
      </dsp:txXfrm>
    </dsp:sp>
    <dsp:sp modelId="{D5909F19-5568-4F92-BF8E-CDD3C3EE0AF5}">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E6C625-58C0-4B48-8B97-CC9B2EEA5CB5}">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EFBFE3-23DE-4E25-988A-65E8F3B31920}">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For a stock trading system, software engineers need to know trading rules.</a:t>
          </a:r>
        </a:p>
      </dsp:txBody>
      <dsp:txXfrm>
        <a:off x="1057183" y="3434221"/>
        <a:ext cx="9458416" cy="915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6F779-1E5F-4ABC-A0B4-7225AE937826}">
      <dsp:nvSpPr>
        <dsp:cNvPr id="0" name=""/>
        <dsp:cNvSpPr/>
      </dsp:nvSpPr>
      <dsp:spPr>
        <a:xfrm>
          <a:off x="1937" y="25699"/>
          <a:ext cx="2191998" cy="432000"/>
        </a:xfrm>
        <a:prstGeom prst="chevron">
          <a:avLst/>
        </a:prstGeom>
        <a:solidFill>
          <a:srgbClr val="FF0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solidFill>
                <a:schemeClr val="tx1"/>
              </a:solidFill>
            </a:rPr>
            <a:t>Specification</a:t>
          </a:r>
          <a:endParaRPr lang="en-IE" sz="800" kern="1200" dirty="0">
            <a:solidFill>
              <a:schemeClr val="tx1"/>
            </a:solidFill>
          </a:endParaRPr>
        </a:p>
      </dsp:txBody>
      <dsp:txXfrm>
        <a:off x="217937" y="25699"/>
        <a:ext cx="1759998" cy="432000"/>
      </dsp:txXfrm>
    </dsp:sp>
    <dsp:sp modelId="{B8F01272-541F-4C85-993E-722FD157F6FA}">
      <dsp:nvSpPr>
        <dsp:cNvPr id="0" name=""/>
        <dsp:cNvSpPr/>
      </dsp:nvSpPr>
      <dsp:spPr>
        <a:xfrm>
          <a:off x="1937" y="511700"/>
          <a:ext cx="1753598"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Requirements gathering</a:t>
          </a:r>
          <a:endParaRPr lang="en-IE" sz="800" kern="1200" dirty="0"/>
        </a:p>
      </dsp:txBody>
      <dsp:txXfrm>
        <a:off x="1937" y="511700"/>
        <a:ext cx="1753598" cy="504000"/>
      </dsp:txXfrm>
    </dsp:sp>
    <dsp:sp modelId="{7303940F-D4AA-436B-BEA2-B9114BF04FF5}">
      <dsp:nvSpPr>
        <dsp:cNvPr id="0" name=""/>
        <dsp:cNvSpPr/>
      </dsp:nvSpPr>
      <dsp:spPr>
        <a:xfrm>
          <a:off x="1977936" y="25699"/>
          <a:ext cx="3775936" cy="432000"/>
        </a:xfrm>
        <a:prstGeom prst="chevron">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solidFill>
                <a:schemeClr val="tx1"/>
              </a:solidFill>
            </a:rPr>
            <a:t>Development</a:t>
          </a:r>
          <a:endParaRPr lang="en-IE" sz="800" kern="1200" dirty="0">
            <a:solidFill>
              <a:schemeClr val="tx1"/>
            </a:solidFill>
          </a:endParaRPr>
        </a:p>
      </dsp:txBody>
      <dsp:txXfrm>
        <a:off x="2193936" y="25699"/>
        <a:ext cx="3343936" cy="432000"/>
      </dsp:txXfrm>
    </dsp:sp>
    <dsp:sp modelId="{2699EFA1-45AE-4299-B1A9-10279FBB1193}">
      <dsp:nvSpPr>
        <dsp:cNvPr id="0" name=""/>
        <dsp:cNvSpPr/>
      </dsp:nvSpPr>
      <dsp:spPr>
        <a:xfrm>
          <a:off x="2769905" y="511700"/>
          <a:ext cx="1753598"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Architecture definition</a:t>
          </a:r>
          <a:endParaRPr lang="en-IE" sz="800" kern="1200" dirty="0"/>
        </a:p>
        <a:p>
          <a:pPr marL="57150" lvl="1" indent="-57150" algn="l" defTabSz="355600">
            <a:lnSpc>
              <a:spcPct val="90000"/>
            </a:lnSpc>
            <a:spcBef>
              <a:spcPct val="0"/>
            </a:spcBef>
            <a:spcAft>
              <a:spcPct val="15000"/>
            </a:spcAft>
            <a:buChar char="•"/>
          </a:pPr>
          <a:r>
            <a:rPr lang="en-GB" sz="800" kern="1200" dirty="0"/>
            <a:t>Design</a:t>
          </a:r>
          <a:endParaRPr lang="en-IE" sz="800" kern="1200" dirty="0"/>
        </a:p>
        <a:p>
          <a:pPr marL="57150" lvl="1" indent="-57150" algn="l" defTabSz="355600">
            <a:lnSpc>
              <a:spcPct val="90000"/>
            </a:lnSpc>
            <a:spcBef>
              <a:spcPct val="0"/>
            </a:spcBef>
            <a:spcAft>
              <a:spcPct val="15000"/>
            </a:spcAft>
            <a:buChar char="•"/>
          </a:pPr>
          <a:r>
            <a:rPr lang="en-GB" sz="800" kern="1200" dirty="0"/>
            <a:t>Code</a:t>
          </a:r>
          <a:endParaRPr lang="en-IE" sz="800" kern="1200" dirty="0"/>
        </a:p>
        <a:p>
          <a:pPr marL="57150" lvl="1" indent="-57150" algn="l" defTabSz="355600">
            <a:lnSpc>
              <a:spcPct val="90000"/>
            </a:lnSpc>
            <a:spcBef>
              <a:spcPct val="0"/>
            </a:spcBef>
            <a:spcAft>
              <a:spcPct val="15000"/>
            </a:spcAft>
            <a:buChar char="•"/>
          </a:pPr>
          <a:endParaRPr lang="en-IE" sz="800" kern="1200" dirty="0"/>
        </a:p>
      </dsp:txBody>
      <dsp:txXfrm>
        <a:off x="2769905" y="511700"/>
        <a:ext cx="1753598" cy="504000"/>
      </dsp:txXfrm>
    </dsp:sp>
    <dsp:sp modelId="{CC396EDB-AED7-44D0-A3AB-0FC575A02E8A}">
      <dsp:nvSpPr>
        <dsp:cNvPr id="0" name=""/>
        <dsp:cNvSpPr/>
      </dsp:nvSpPr>
      <dsp:spPr>
        <a:xfrm>
          <a:off x="5713605" y="0"/>
          <a:ext cx="2191998" cy="432000"/>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t>Validation</a:t>
          </a:r>
          <a:endParaRPr lang="en-IE" sz="800" kern="1200" dirty="0"/>
        </a:p>
      </dsp:txBody>
      <dsp:txXfrm>
        <a:off x="5929605" y="0"/>
        <a:ext cx="1759998" cy="432000"/>
      </dsp:txXfrm>
    </dsp:sp>
    <dsp:sp modelId="{74F47B42-6949-4CA8-9A1E-1C46B0B61AEE}">
      <dsp:nvSpPr>
        <dsp:cNvPr id="0" name=""/>
        <dsp:cNvSpPr/>
      </dsp:nvSpPr>
      <dsp:spPr>
        <a:xfrm>
          <a:off x="6101164" y="511700"/>
          <a:ext cx="627016"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Test</a:t>
          </a:r>
          <a:endParaRPr lang="en-IE" sz="800" kern="1200" dirty="0"/>
        </a:p>
        <a:p>
          <a:pPr marL="57150" lvl="1" indent="-57150" algn="l" defTabSz="355600">
            <a:lnSpc>
              <a:spcPct val="90000"/>
            </a:lnSpc>
            <a:spcBef>
              <a:spcPct val="0"/>
            </a:spcBef>
            <a:spcAft>
              <a:spcPct val="15000"/>
            </a:spcAft>
            <a:buChar char="•"/>
          </a:pPr>
          <a:endParaRPr lang="en-IE" sz="800" kern="1200" dirty="0"/>
        </a:p>
      </dsp:txBody>
      <dsp:txXfrm>
        <a:off x="6101164" y="511700"/>
        <a:ext cx="627016" cy="504000"/>
      </dsp:txXfrm>
    </dsp:sp>
    <dsp:sp modelId="{D51A65A6-7EED-4313-9479-0152595B2DB3}">
      <dsp:nvSpPr>
        <dsp:cNvPr id="0" name=""/>
        <dsp:cNvSpPr/>
      </dsp:nvSpPr>
      <dsp:spPr>
        <a:xfrm>
          <a:off x="7500281" y="0"/>
          <a:ext cx="1221359" cy="43200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solidFill>
                <a:schemeClr val="tx1"/>
              </a:solidFill>
            </a:rPr>
            <a:t>Delivery</a:t>
          </a:r>
          <a:endParaRPr lang="en-IE" sz="800" kern="1200" dirty="0">
            <a:solidFill>
              <a:schemeClr val="tx1"/>
            </a:solidFill>
          </a:endParaRPr>
        </a:p>
      </dsp:txBody>
      <dsp:txXfrm>
        <a:off x="7716281" y="0"/>
        <a:ext cx="789359" cy="432000"/>
      </dsp:txXfrm>
    </dsp:sp>
    <dsp:sp modelId="{D6B05E3F-7EFA-4289-B670-242137BB5CAF}">
      <dsp:nvSpPr>
        <dsp:cNvPr id="0" name=""/>
        <dsp:cNvSpPr/>
      </dsp:nvSpPr>
      <dsp:spPr>
        <a:xfrm>
          <a:off x="7564039" y="511700"/>
          <a:ext cx="682623"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Deploy</a:t>
          </a:r>
          <a:endParaRPr lang="en-IE" sz="800" kern="1200" dirty="0"/>
        </a:p>
        <a:p>
          <a:pPr marL="57150" lvl="1" indent="-57150" algn="l" defTabSz="355600">
            <a:lnSpc>
              <a:spcPct val="90000"/>
            </a:lnSpc>
            <a:spcBef>
              <a:spcPct val="0"/>
            </a:spcBef>
            <a:spcAft>
              <a:spcPct val="15000"/>
            </a:spcAft>
            <a:buChar char="•"/>
          </a:pPr>
          <a:r>
            <a:rPr lang="en-GB" sz="800" kern="1200" dirty="0"/>
            <a:t>Release</a:t>
          </a:r>
          <a:endParaRPr lang="en-IE" sz="800" kern="1200" dirty="0"/>
        </a:p>
        <a:p>
          <a:pPr marL="57150" lvl="1" indent="-57150" algn="l" defTabSz="355600">
            <a:lnSpc>
              <a:spcPct val="90000"/>
            </a:lnSpc>
            <a:spcBef>
              <a:spcPct val="0"/>
            </a:spcBef>
            <a:spcAft>
              <a:spcPct val="15000"/>
            </a:spcAft>
            <a:buChar char="•"/>
          </a:pPr>
          <a:endParaRPr lang="en-IE" sz="800" kern="1200" dirty="0"/>
        </a:p>
      </dsp:txBody>
      <dsp:txXfrm>
        <a:off x="7564039" y="511700"/>
        <a:ext cx="682623" cy="504000"/>
      </dsp:txXfrm>
    </dsp:sp>
    <dsp:sp modelId="{54BE1DC0-BBC2-4C65-B3E6-BD7EA2D4C9E0}">
      <dsp:nvSpPr>
        <dsp:cNvPr id="0" name=""/>
        <dsp:cNvSpPr/>
      </dsp:nvSpPr>
      <dsp:spPr>
        <a:xfrm>
          <a:off x="8639856" y="25699"/>
          <a:ext cx="919894" cy="432000"/>
        </a:xfrm>
        <a:prstGeom prst="chevron">
          <a:avLst/>
        </a:prstGeom>
        <a:solidFill>
          <a:srgbClr val="7030A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GB" sz="800" kern="1200" dirty="0"/>
            <a:t>Evolution</a:t>
          </a:r>
          <a:endParaRPr lang="en-IE" sz="800" kern="1200" dirty="0"/>
        </a:p>
      </dsp:txBody>
      <dsp:txXfrm>
        <a:off x="8855856" y="25699"/>
        <a:ext cx="487894" cy="432000"/>
      </dsp:txXfrm>
    </dsp:sp>
    <dsp:sp modelId="{9605ED1A-83BF-4CA8-BA09-8C1B7B7FE740}">
      <dsp:nvSpPr>
        <dsp:cNvPr id="0" name=""/>
        <dsp:cNvSpPr/>
      </dsp:nvSpPr>
      <dsp:spPr>
        <a:xfrm>
          <a:off x="8838943" y="515646"/>
          <a:ext cx="722745" cy="50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55600">
            <a:lnSpc>
              <a:spcPct val="90000"/>
            </a:lnSpc>
            <a:spcBef>
              <a:spcPct val="0"/>
            </a:spcBef>
            <a:spcAft>
              <a:spcPct val="15000"/>
            </a:spcAft>
            <a:buChar char="•"/>
          </a:pPr>
          <a:r>
            <a:rPr lang="en-GB" sz="800" kern="1200" dirty="0"/>
            <a:t>Maintain</a:t>
          </a:r>
          <a:endParaRPr lang="en-IE" sz="800" kern="1200" dirty="0"/>
        </a:p>
        <a:p>
          <a:pPr marL="57150" lvl="1" indent="-57150" algn="l" defTabSz="355600">
            <a:lnSpc>
              <a:spcPct val="90000"/>
            </a:lnSpc>
            <a:spcBef>
              <a:spcPct val="0"/>
            </a:spcBef>
            <a:spcAft>
              <a:spcPct val="15000"/>
            </a:spcAft>
            <a:buChar char="•"/>
          </a:pPr>
          <a:r>
            <a:rPr lang="en-GB" sz="800" kern="1200" dirty="0"/>
            <a:t>Update</a:t>
          </a:r>
          <a:endParaRPr lang="en-IE" sz="800" kern="1200" dirty="0"/>
        </a:p>
        <a:p>
          <a:pPr marL="57150" lvl="1" indent="-57150" algn="l" defTabSz="355600">
            <a:lnSpc>
              <a:spcPct val="90000"/>
            </a:lnSpc>
            <a:spcBef>
              <a:spcPct val="0"/>
            </a:spcBef>
            <a:spcAft>
              <a:spcPct val="15000"/>
            </a:spcAft>
            <a:buChar char="•"/>
          </a:pPr>
          <a:r>
            <a:rPr lang="en-GB" sz="800" kern="1200" dirty="0"/>
            <a:t>Enhance</a:t>
          </a:r>
        </a:p>
        <a:p>
          <a:pPr marL="57150" lvl="1" indent="-57150" algn="l" defTabSz="355600">
            <a:lnSpc>
              <a:spcPct val="90000"/>
            </a:lnSpc>
            <a:spcBef>
              <a:spcPct val="0"/>
            </a:spcBef>
            <a:spcAft>
              <a:spcPct val="15000"/>
            </a:spcAft>
            <a:buChar char="•"/>
          </a:pPr>
          <a:endParaRPr lang="en-IE" sz="800" kern="1200" dirty="0"/>
        </a:p>
      </dsp:txBody>
      <dsp:txXfrm>
        <a:off x="8838943" y="515646"/>
        <a:ext cx="722745" cy="504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6F779-1E5F-4ABC-A0B4-7225AE937826}">
      <dsp:nvSpPr>
        <dsp:cNvPr id="0" name=""/>
        <dsp:cNvSpPr/>
      </dsp:nvSpPr>
      <dsp:spPr>
        <a:xfrm>
          <a:off x="0" y="32644"/>
          <a:ext cx="748027" cy="432000"/>
        </a:xfrm>
        <a:prstGeom prst="chevron">
          <a:avLst/>
        </a:prstGeom>
        <a:solidFill>
          <a:srgbClr val="FF5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solidFill>
                <a:schemeClr val="tx1"/>
              </a:solidFill>
            </a:rPr>
            <a:t>Define</a:t>
          </a:r>
          <a:endParaRPr lang="en-IE" sz="600" kern="1200" dirty="0">
            <a:solidFill>
              <a:schemeClr val="tx1"/>
            </a:solidFill>
          </a:endParaRPr>
        </a:p>
      </dsp:txBody>
      <dsp:txXfrm>
        <a:off x="216000" y="32644"/>
        <a:ext cx="316027" cy="432000"/>
      </dsp:txXfrm>
    </dsp:sp>
    <dsp:sp modelId="{B8F01272-541F-4C85-993E-722FD157F6FA}">
      <dsp:nvSpPr>
        <dsp:cNvPr id="0" name=""/>
        <dsp:cNvSpPr/>
      </dsp:nvSpPr>
      <dsp:spPr>
        <a:xfrm>
          <a:off x="178" y="541221"/>
          <a:ext cx="1211600" cy="63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Scope</a:t>
          </a:r>
          <a:endParaRPr lang="en-IE" sz="600" kern="1200" dirty="0"/>
        </a:p>
        <a:p>
          <a:pPr marL="57150" lvl="1" indent="-57150" algn="l" defTabSz="266700">
            <a:lnSpc>
              <a:spcPct val="90000"/>
            </a:lnSpc>
            <a:spcBef>
              <a:spcPct val="0"/>
            </a:spcBef>
            <a:spcAft>
              <a:spcPct val="15000"/>
            </a:spcAft>
            <a:buChar char="•"/>
          </a:pPr>
          <a:r>
            <a:rPr lang="en-GB" sz="600" kern="1200" dirty="0"/>
            <a:t>Outcome</a:t>
          </a:r>
          <a:endParaRPr lang="en-IE" sz="600" kern="1200" dirty="0"/>
        </a:p>
        <a:p>
          <a:pPr marL="57150" lvl="1" indent="-57150" algn="l" defTabSz="266700">
            <a:lnSpc>
              <a:spcPct val="90000"/>
            </a:lnSpc>
            <a:spcBef>
              <a:spcPct val="0"/>
            </a:spcBef>
            <a:spcAft>
              <a:spcPct val="15000"/>
            </a:spcAft>
            <a:buChar char="•"/>
          </a:pPr>
          <a:endParaRPr lang="en-IE" sz="600" kern="1200" dirty="0"/>
        </a:p>
      </dsp:txBody>
      <dsp:txXfrm>
        <a:off x="178" y="541221"/>
        <a:ext cx="1211600" cy="634921"/>
      </dsp:txXfrm>
    </dsp:sp>
    <dsp:sp modelId="{7303940F-D4AA-436B-BEA2-B9114BF04FF5}">
      <dsp:nvSpPr>
        <dsp:cNvPr id="0" name=""/>
        <dsp:cNvSpPr/>
      </dsp:nvSpPr>
      <dsp:spPr>
        <a:xfrm>
          <a:off x="658591" y="0"/>
          <a:ext cx="635787" cy="432000"/>
        </a:xfrm>
        <a:prstGeom prst="chevron">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solidFill>
                <a:schemeClr val="tx1"/>
              </a:solidFill>
            </a:rPr>
            <a:t>Plan</a:t>
          </a:r>
          <a:endParaRPr lang="en-IE" sz="600" kern="1200" dirty="0">
            <a:solidFill>
              <a:schemeClr val="tx1"/>
            </a:solidFill>
          </a:endParaRPr>
        </a:p>
      </dsp:txBody>
      <dsp:txXfrm>
        <a:off x="874591" y="0"/>
        <a:ext cx="203787" cy="432000"/>
      </dsp:txXfrm>
    </dsp:sp>
    <dsp:sp modelId="{2699EFA1-45AE-4299-B1A9-10279FBB1193}">
      <dsp:nvSpPr>
        <dsp:cNvPr id="0" name=""/>
        <dsp:cNvSpPr/>
      </dsp:nvSpPr>
      <dsp:spPr>
        <a:xfrm>
          <a:off x="701300" y="535316"/>
          <a:ext cx="1211600" cy="63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Resources</a:t>
          </a:r>
          <a:endParaRPr lang="en-IE" sz="600" kern="1200" dirty="0"/>
        </a:p>
        <a:p>
          <a:pPr marL="57150" lvl="1" indent="-57150" algn="l" defTabSz="266700">
            <a:lnSpc>
              <a:spcPct val="90000"/>
            </a:lnSpc>
            <a:spcBef>
              <a:spcPct val="0"/>
            </a:spcBef>
            <a:spcAft>
              <a:spcPct val="15000"/>
            </a:spcAft>
            <a:buChar char="•"/>
          </a:pPr>
          <a:r>
            <a:rPr lang="en-GB" sz="600" kern="1200" dirty="0"/>
            <a:t>Timeline</a:t>
          </a:r>
          <a:endParaRPr lang="en-IE" sz="600" kern="1200" dirty="0"/>
        </a:p>
        <a:p>
          <a:pPr marL="57150" lvl="1" indent="-57150" algn="l" defTabSz="266700">
            <a:lnSpc>
              <a:spcPct val="90000"/>
            </a:lnSpc>
            <a:spcBef>
              <a:spcPct val="0"/>
            </a:spcBef>
            <a:spcAft>
              <a:spcPct val="15000"/>
            </a:spcAft>
            <a:buChar char="•"/>
          </a:pPr>
          <a:r>
            <a:rPr lang="en-GB" sz="600" kern="1200" dirty="0"/>
            <a:t>Processes</a:t>
          </a:r>
          <a:endParaRPr lang="en-IE" sz="600" kern="1200" dirty="0"/>
        </a:p>
        <a:p>
          <a:pPr marL="57150" lvl="1" indent="-57150" algn="l" defTabSz="266700">
            <a:lnSpc>
              <a:spcPct val="90000"/>
            </a:lnSpc>
            <a:spcBef>
              <a:spcPct val="0"/>
            </a:spcBef>
            <a:spcAft>
              <a:spcPct val="15000"/>
            </a:spcAft>
            <a:buChar char="•"/>
          </a:pPr>
          <a:r>
            <a:rPr lang="en-GB" sz="600" kern="1200" dirty="0"/>
            <a:t>Risks</a:t>
          </a:r>
          <a:endParaRPr lang="en-IE" sz="600" kern="1200" dirty="0"/>
        </a:p>
      </dsp:txBody>
      <dsp:txXfrm>
        <a:off x="701300" y="535316"/>
        <a:ext cx="1211600" cy="634921"/>
      </dsp:txXfrm>
    </dsp:sp>
    <dsp:sp modelId="{3044CDEB-3A84-41D6-98E7-B19C63780AB3}">
      <dsp:nvSpPr>
        <dsp:cNvPr id="0" name=""/>
        <dsp:cNvSpPr/>
      </dsp:nvSpPr>
      <dsp:spPr>
        <a:xfrm>
          <a:off x="1406404" y="5065"/>
          <a:ext cx="7049987" cy="432000"/>
        </a:xfrm>
        <a:prstGeom prst="chevron">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solidFill>
                <a:schemeClr val="tx1"/>
              </a:solidFill>
            </a:rPr>
            <a:t>Execute</a:t>
          </a:r>
          <a:endParaRPr lang="en-IE" sz="600" kern="1200" dirty="0">
            <a:solidFill>
              <a:schemeClr val="tx1"/>
            </a:solidFill>
          </a:endParaRPr>
        </a:p>
      </dsp:txBody>
      <dsp:txXfrm>
        <a:off x="1622404" y="5065"/>
        <a:ext cx="6617987" cy="432000"/>
      </dsp:txXfrm>
    </dsp:sp>
    <dsp:sp modelId="{B123E0F6-D560-4610-A466-1C6479C6374D}">
      <dsp:nvSpPr>
        <dsp:cNvPr id="0" name=""/>
        <dsp:cNvSpPr/>
      </dsp:nvSpPr>
      <dsp:spPr>
        <a:xfrm>
          <a:off x="2431796" y="535316"/>
          <a:ext cx="1211600" cy="63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Track</a:t>
          </a:r>
          <a:endParaRPr lang="en-IE" sz="600" kern="1200" dirty="0"/>
        </a:p>
        <a:p>
          <a:pPr marL="57150" lvl="1" indent="-57150" algn="l" defTabSz="266700">
            <a:lnSpc>
              <a:spcPct val="90000"/>
            </a:lnSpc>
            <a:spcBef>
              <a:spcPct val="0"/>
            </a:spcBef>
            <a:spcAft>
              <a:spcPct val="15000"/>
            </a:spcAft>
            <a:buChar char="•"/>
          </a:pPr>
          <a:r>
            <a:rPr lang="en-GB" sz="600" kern="1200" dirty="0"/>
            <a:t>Monitor</a:t>
          </a:r>
          <a:endParaRPr lang="en-IE" sz="600" kern="1200" dirty="0"/>
        </a:p>
        <a:p>
          <a:pPr marL="57150" lvl="1" indent="-57150" algn="l" defTabSz="266700">
            <a:lnSpc>
              <a:spcPct val="90000"/>
            </a:lnSpc>
            <a:spcBef>
              <a:spcPct val="0"/>
            </a:spcBef>
            <a:spcAft>
              <a:spcPct val="15000"/>
            </a:spcAft>
            <a:buChar char="•"/>
          </a:pPr>
          <a:r>
            <a:rPr lang="en-GB" sz="600" kern="1200" dirty="0"/>
            <a:t>Adjust</a:t>
          </a:r>
          <a:endParaRPr lang="en-IE" sz="600" kern="1200" dirty="0"/>
        </a:p>
        <a:p>
          <a:pPr marL="57150" lvl="1" indent="-57150" algn="l" defTabSz="266700">
            <a:lnSpc>
              <a:spcPct val="90000"/>
            </a:lnSpc>
            <a:spcBef>
              <a:spcPct val="0"/>
            </a:spcBef>
            <a:spcAft>
              <a:spcPct val="15000"/>
            </a:spcAft>
            <a:buChar char="•"/>
          </a:pPr>
          <a:r>
            <a:rPr lang="en-GB" sz="600" kern="1200" dirty="0"/>
            <a:t>Manage</a:t>
          </a:r>
          <a:endParaRPr lang="en-IE" sz="600" kern="1200" dirty="0"/>
        </a:p>
        <a:p>
          <a:pPr marL="57150" lvl="1" indent="-57150" algn="l" defTabSz="266700">
            <a:lnSpc>
              <a:spcPct val="90000"/>
            </a:lnSpc>
            <a:spcBef>
              <a:spcPct val="0"/>
            </a:spcBef>
            <a:spcAft>
              <a:spcPct val="15000"/>
            </a:spcAft>
            <a:buChar char="•"/>
          </a:pPr>
          <a:endParaRPr lang="en-IE" sz="600" kern="1200" dirty="0"/>
        </a:p>
      </dsp:txBody>
      <dsp:txXfrm>
        <a:off x="2431796" y="535316"/>
        <a:ext cx="1211600" cy="634921"/>
      </dsp:txXfrm>
    </dsp:sp>
    <dsp:sp modelId="{8AA95EED-B8A9-42D5-88BA-A6AB6D7AD402}">
      <dsp:nvSpPr>
        <dsp:cNvPr id="0" name=""/>
        <dsp:cNvSpPr/>
      </dsp:nvSpPr>
      <dsp:spPr>
        <a:xfrm>
          <a:off x="8825368" y="55221"/>
          <a:ext cx="989953" cy="432000"/>
        </a:xfrm>
        <a:prstGeom prst="chevron">
          <a:avLst/>
        </a:prstGeom>
        <a:solidFill>
          <a:srgbClr val="7030A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t>Close</a:t>
          </a:r>
          <a:endParaRPr lang="en-IE" sz="600" kern="1200" dirty="0"/>
        </a:p>
      </dsp:txBody>
      <dsp:txXfrm>
        <a:off x="9041368" y="55221"/>
        <a:ext cx="557953" cy="432000"/>
      </dsp:txXfrm>
    </dsp:sp>
    <dsp:sp modelId="{9EBA37A7-BE16-4517-BF0C-153C8A151DBA}">
      <dsp:nvSpPr>
        <dsp:cNvPr id="0" name=""/>
        <dsp:cNvSpPr/>
      </dsp:nvSpPr>
      <dsp:spPr>
        <a:xfrm>
          <a:off x="9311936" y="535316"/>
          <a:ext cx="468986" cy="63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Evaluate</a:t>
          </a:r>
          <a:endParaRPr lang="en-IE" sz="600" kern="1200" dirty="0"/>
        </a:p>
        <a:p>
          <a:pPr marL="57150" lvl="1" indent="-57150" algn="l" defTabSz="266700">
            <a:lnSpc>
              <a:spcPct val="90000"/>
            </a:lnSpc>
            <a:spcBef>
              <a:spcPct val="0"/>
            </a:spcBef>
            <a:spcAft>
              <a:spcPct val="15000"/>
            </a:spcAft>
            <a:buChar char="•"/>
          </a:pPr>
          <a:endParaRPr lang="en-IE" sz="600" kern="1200" dirty="0"/>
        </a:p>
      </dsp:txBody>
      <dsp:txXfrm>
        <a:off x="9311936" y="535316"/>
        <a:ext cx="468986" cy="6349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6F779-1E5F-4ABC-A0B4-7225AE937826}">
      <dsp:nvSpPr>
        <dsp:cNvPr id="0" name=""/>
        <dsp:cNvSpPr/>
      </dsp:nvSpPr>
      <dsp:spPr>
        <a:xfrm>
          <a:off x="316059" y="59462"/>
          <a:ext cx="2544492" cy="324000"/>
        </a:xfrm>
        <a:prstGeom prst="chevron">
          <a:avLst/>
        </a:prstGeom>
        <a:solidFill>
          <a:srgbClr val="FF5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solidFill>
                <a:schemeClr val="tx1"/>
              </a:solidFill>
            </a:rPr>
            <a:t>Use Cases</a:t>
          </a:r>
          <a:endParaRPr lang="en-IE" sz="600" kern="1200" dirty="0">
            <a:solidFill>
              <a:schemeClr val="tx1"/>
            </a:solidFill>
          </a:endParaRPr>
        </a:p>
      </dsp:txBody>
      <dsp:txXfrm>
        <a:off x="478059" y="59462"/>
        <a:ext cx="2220492" cy="324000"/>
      </dsp:txXfrm>
    </dsp:sp>
    <dsp:sp modelId="{B8F01272-541F-4C85-993E-722FD157F6FA}">
      <dsp:nvSpPr>
        <dsp:cNvPr id="0" name=""/>
        <dsp:cNvSpPr/>
      </dsp:nvSpPr>
      <dsp:spPr>
        <a:xfrm>
          <a:off x="387401" y="407245"/>
          <a:ext cx="2035593" cy="5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User modelling</a:t>
          </a:r>
          <a:endParaRPr lang="en-IE" sz="600" kern="1200" dirty="0"/>
        </a:p>
        <a:p>
          <a:pPr marL="57150" lvl="1" indent="-57150" algn="l" defTabSz="266700">
            <a:lnSpc>
              <a:spcPct val="90000"/>
            </a:lnSpc>
            <a:spcBef>
              <a:spcPct val="0"/>
            </a:spcBef>
            <a:spcAft>
              <a:spcPct val="15000"/>
            </a:spcAft>
            <a:buChar char="•"/>
          </a:pPr>
          <a:r>
            <a:rPr lang="en-GB" sz="600" kern="1200" dirty="0"/>
            <a:t>Use Cases</a:t>
          </a:r>
          <a:endParaRPr lang="en-IE" sz="600" kern="1200" dirty="0"/>
        </a:p>
        <a:p>
          <a:pPr marL="57150" lvl="1" indent="-57150" algn="l" defTabSz="266700">
            <a:lnSpc>
              <a:spcPct val="90000"/>
            </a:lnSpc>
            <a:spcBef>
              <a:spcPct val="0"/>
            </a:spcBef>
            <a:spcAft>
              <a:spcPct val="15000"/>
            </a:spcAft>
            <a:buChar char="•"/>
          </a:pPr>
          <a:r>
            <a:rPr lang="en-GB" sz="600" kern="1200" dirty="0"/>
            <a:t>Abstraction</a:t>
          </a:r>
          <a:endParaRPr lang="en-IE" sz="600" kern="1200" dirty="0"/>
        </a:p>
        <a:p>
          <a:pPr marL="57150" lvl="1" indent="-57150" algn="l" defTabSz="266700">
            <a:lnSpc>
              <a:spcPct val="90000"/>
            </a:lnSpc>
            <a:spcBef>
              <a:spcPct val="0"/>
            </a:spcBef>
            <a:spcAft>
              <a:spcPct val="15000"/>
            </a:spcAft>
            <a:buChar char="•"/>
          </a:pPr>
          <a:endParaRPr lang="en-IE" sz="600" kern="1200" dirty="0"/>
        </a:p>
      </dsp:txBody>
      <dsp:txXfrm>
        <a:off x="387401" y="407245"/>
        <a:ext cx="2035593" cy="575121"/>
      </dsp:txXfrm>
    </dsp:sp>
    <dsp:sp modelId="{7303940F-D4AA-436B-BEA2-B9114BF04FF5}">
      <dsp:nvSpPr>
        <dsp:cNvPr id="0" name=""/>
        <dsp:cNvSpPr/>
      </dsp:nvSpPr>
      <dsp:spPr>
        <a:xfrm>
          <a:off x="2853772" y="50889"/>
          <a:ext cx="1501072" cy="324000"/>
        </a:xfrm>
        <a:prstGeom prst="chevron">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solidFill>
                <a:schemeClr val="tx1"/>
              </a:solidFill>
            </a:rPr>
            <a:t>Design</a:t>
          </a:r>
          <a:endParaRPr lang="en-IE" sz="600" kern="1200" dirty="0">
            <a:solidFill>
              <a:schemeClr val="tx1"/>
            </a:solidFill>
          </a:endParaRPr>
        </a:p>
      </dsp:txBody>
      <dsp:txXfrm>
        <a:off x="3015772" y="50889"/>
        <a:ext cx="1177072" cy="324000"/>
      </dsp:txXfrm>
    </dsp:sp>
    <dsp:sp modelId="{2699EFA1-45AE-4299-B1A9-10279FBB1193}">
      <dsp:nvSpPr>
        <dsp:cNvPr id="0" name=""/>
        <dsp:cNvSpPr/>
      </dsp:nvSpPr>
      <dsp:spPr>
        <a:xfrm>
          <a:off x="2837378" y="423958"/>
          <a:ext cx="2035593" cy="5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a:t>Class </a:t>
          </a:r>
          <a:r>
            <a:rPr lang="en-GB" sz="600" kern="1200" dirty="0"/>
            <a:t>Identification</a:t>
          </a:r>
          <a:endParaRPr lang="en-IE" sz="600" kern="1200" dirty="0"/>
        </a:p>
        <a:p>
          <a:pPr marL="57150" lvl="1" indent="-57150" algn="l" defTabSz="266700">
            <a:lnSpc>
              <a:spcPct val="90000"/>
            </a:lnSpc>
            <a:spcBef>
              <a:spcPct val="0"/>
            </a:spcBef>
            <a:spcAft>
              <a:spcPct val="15000"/>
            </a:spcAft>
            <a:buChar char="•"/>
          </a:pPr>
          <a:r>
            <a:rPr lang="en-GB" sz="600" kern="1200" dirty="0"/>
            <a:t>Encapsulation</a:t>
          </a:r>
          <a:endParaRPr lang="en-IE" sz="600" kern="1200" dirty="0"/>
        </a:p>
        <a:p>
          <a:pPr marL="57150" lvl="1" indent="-57150" algn="l" defTabSz="266700">
            <a:lnSpc>
              <a:spcPct val="90000"/>
            </a:lnSpc>
            <a:spcBef>
              <a:spcPct val="0"/>
            </a:spcBef>
            <a:spcAft>
              <a:spcPct val="15000"/>
            </a:spcAft>
            <a:buChar char="•"/>
          </a:pPr>
          <a:r>
            <a:rPr lang="en-GB" sz="600" kern="1200" dirty="0"/>
            <a:t>Inheritance</a:t>
          </a:r>
          <a:endParaRPr lang="en-IE" sz="600" kern="1200" dirty="0"/>
        </a:p>
        <a:p>
          <a:pPr marL="57150" lvl="1" indent="-57150" algn="l" defTabSz="266700">
            <a:lnSpc>
              <a:spcPct val="90000"/>
            </a:lnSpc>
            <a:spcBef>
              <a:spcPct val="0"/>
            </a:spcBef>
            <a:spcAft>
              <a:spcPct val="15000"/>
            </a:spcAft>
            <a:buChar char="•"/>
          </a:pPr>
          <a:r>
            <a:rPr lang="en-GB" sz="600" kern="1200" dirty="0"/>
            <a:t>Behaviour modelling</a:t>
          </a:r>
          <a:endParaRPr lang="en-IE" sz="600" kern="1200" dirty="0"/>
        </a:p>
        <a:p>
          <a:pPr marL="57150" lvl="1" indent="-57150" algn="l" defTabSz="266700">
            <a:lnSpc>
              <a:spcPct val="90000"/>
            </a:lnSpc>
            <a:spcBef>
              <a:spcPct val="0"/>
            </a:spcBef>
            <a:spcAft>
              <a:spcPct val="15000"/>
            </a:spcAft>
            <a:buChar char="•"/>
          </a:pPr>
          <a:r>
            <a:rPr lang="en-GB" sz="600" kern="1200" dirty="0"/>
            <a:t>Polymorphism</a:t>
          </a:r>
          <a:endParaRPr lang="en-IE" sz="600" kern="1200" dirty="0"/>
        </a:p>
      </dsp:txBody>
      <dsp:txXfrm>
        <a:off x="2837378" y="423958"/>
        <a:ext cx="2035593" cy="575121"/>
      </dsp:txXfrm>
    </dsp:sp>
    <dsp:sp modelId="{CC396EDB-AED7-44D0-A3AB-0FC575A02E8A}">
      <dsp:nvSpPr>
        <dsp:cNvPr id="0" name=""/>
        <dsp:cNvSpPr/>
      </dsp:nvSpPr>
      <dsp:spPr>
        <a:xfrm>
          <a:off x="4467809" y="50889"/>
          <a:ext cx="2544492" cy="324000"/>
        </a:xfrm>
        <a:prstGeom prst="chevron">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solidFill>
                <a:schemeClr val="tx1"/>
              </a:solidFill>
            </a:rPr>
            <a:t>Code and Unit Test</a:t>
          </a:r>
          <a:endParaRPr lang="en-IE" sz="600" kern="1200" dirty="0">
            <a:solidFill>
              <a:schemeClr val="tx1"/>
            </a:solidFill>
          </a:endParaRPr>
        </a:p>
      </dsp:txBody>
      <dsp:txXfrm>
        <a:off x="4629809" y="50889"/>
        <a:ext cx="2220492" cy="324000"/>
      </dsp:txXfrm>
    </dsp:sp>
    <dsp:sp modelId="{74F47B42-6949-4CA8-9A1E-1C46B0B61AEE}">
      <dsp:nvSpPr>
        <dsp:cNvPr id="0" name=""/>
        <dsp:cNvSpPr/>
      </dsp:nvSpPr>
      <dsp:spPr>
        <a:xfrm>
          <a:off x="4569339" y="407245"/>
          <a:ext cx="2035593" cy="5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Java</a:t>
          </a:r>
          <a:endParaRPr lang="en-IE" sz="600" kern="1200" dirty="0"/>
        </a:p>
        <a:p>
          <a:pPr marL="57150" lvl="1" indent="-57150" algn="l" defTabSz="266700">
            <a:lnSpc>
              <a:spcPct val="90000"/>
            </a:lnSpc>
            <a:spcBef>
              <a:spcPct val="0"/>
            </a:spcBef>
            <a:spcAft>
              <a:spcPct val="15000"/>
            </a:spcAft>
            <a:buChar char="•"/>
          </a:pPr>
          <a:r>
            <a:rPr lang="en-GB" sz="600" kern="1200" dirty="0"/>
            <a:t>Other OO languages</a:t>
          </a:r>
          <a:endParaRPr lang="en-IE" sz="600" kern="1200" dirty="0"/>
        </a:p>
        <a:p>
          <a:pPr marL="57150" lvl="1" indent="-57150" algn="l" defTabSz="266700">
            <a:lnSpc>
              <a:spcPct val="90000"/>
            </a:lnSpc>
            <a:spcBef>
              <a:spcPct val="0"/>
            </a:spcBef>
            <a:spcAft>
              <a:spcPct val="15000"/>
            </a:spcAft>
            <a:buChar char="•"/>
          </a:pPr>
          <a:endParaRPr lang="en-IE" sz="600" kern="1200" dirty="0"/>
        </a:p>
      </dsp:txBody>
      <dsp:txXfrm>
        <a:off x="4569339" y="407245"/>
        <a:ext cx="2035593" cy="575121"/>
      </dsp:txXfrm>
    </dsp:sp>
    <dsp:sp modelId="{DA8626FF-AD2B-4799-90F7-C194792E69EC}">
      <dsp:nvSpPr>
        <dsp:cNvPr id="0" name=""/>
        <dsp:cNvSpPr/>
      </dsp:nvSpPr>
      <dsp:spPr>
        <a:xfrm>
          <a:off x="6996171" y="50889"/>
          <a:ext cx="1512446" cy="324000"/>
        </a:xfrm>
        <a:prstGeom prst="chevron">
          <a:avLst/>
        </a:prstGeom>
        <a:no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t>Test</a:t>
          </a:r>
          <a:endParaRPr lang="en-IE" sz="600" kern="1200" dirty="0"/>
        </a:p>
      </dsp:txBody>
      <dsp:txXfrm>
        <a:off x="7158171" y="50889"/>
        <a:ext cx="1188446" cy="324000"/>
      </dsp:txXfrm>
    </dsp:sp>
    <dsp:sp modelId="{078F0A31-7668-464C-AB6E-C2589F1008E2}">
      <dsp:nvSpPr>
        <dsp:cNvPr id="0" name=""/>
        <dsp:cNvSpPr/>
      </dsp:nvSpPr>
      <dsp:spPr>
        <a:xfrm>
          <a:off x="6480148" y="415389"/>
          <a:ext cx="2035593" cy="5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endParaRPr lang="en-IE" sz="600" kern="1200" dirty="0"/>
        </a:p>
      </dsp:txBody>
      <dsp:txXfrm>
        <a:off x="6480148" y="415389"/>
        <a:ext cx="2035593" cy="575121"/>
      </dsp:txXfrm>
    </dsp:sp>
    <dsp:sp modelId="{54BE1DC0-BBC2-4C65-B3E6-BD7EA2D4C9E0}">
      <dsp:nvSpPr>
        <dsp:cNvPr id="0" name=""/>
        <dsp:cNvSpPr/>
      </dsp:nvSpPr>
      <dsp:spPr>
        <a:xfrm>
          <a:off x="8559583" y="57333"/>
          <a:ext cx="1001435" cy="324000"/>
        </a:xfrm>
        <a:prstGeom prst="chevron">
          <a:avLst/>
        </a:prstGeom>
        <a:solidFill>
          <a:srgbClr val="7030A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dirty="0"/>
            <a:t>Evolution</a:t>
          </a:r>
          <a:endParaRPr lang="en-IE" sz="600" kern="1200" dirty="0"/>
        </a:p>
      </dsp:txBody>
      <dsp:txXfrm>
        <a:off x="8721583" y="57333"/>
        <a:ext cx="677435" cy="324000"/>
      </dsp:txXfrm>
    </dsp:sp>
    <dsp:sp modelId="{9605ED1A-83BF-4CA8-BA09-8C1B7B7FE740}">
      <dsp:nvSpPr>
        <dsp:cNvPr id="0" name=""/>
        <dsp:cNvSpPr/>
      </dsp:nvSpPr>
      <dsp:spPr>
        <a:xfrm>
          <a:off x="8555270" y="424355"/>
          <a:ext cx="1006418" cy="5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266700">
            <a:lnSpc>
              <a:spcPct val="90000"/>
            </a:lnSpc>
            <a:spcBef>
              <a:spcPct val="0"/>
            </a:spcBef>
            <a:spcAft>
              <a:spcPct val="15000"/>
            </a:spcAft>
            <a:buChar char="•"/>
          </a:pPr>
          <a:r>
            <a:rPr lang="en-GB" sz="600" kern="1200" dirty="0"/>
            <a:t>Reuse</a:t>
          </a:r>
          <a:endParaRPr lang="en-IE" sz="600" kern="1200" dirty="0"/>
        </a:p>
        <a:p>
          <a:pPr marL="57150" lvl="1" indent="-57150" algn="l" defTabSz="266700">
            <a:lnSpc>
              <a:spcPct val="90000"/>
            </a:lnSpc>
            <a:spcBef>
              <a:spcPct val="0"/>
            </a:spcBef>
            <a:spcAft>
              <a:spcPct val="15000"/>
            </a:spcAft>
            <a:buChar char="•"/>
          </a:pPr>
          <a:endParaRPr lang="en-IE" sz="600" kern="1200" dirty="0"/>
        </a:p>
        <a:p>
          <a:pPr marL="57150" lvl="1" indent="-57150" algn="l" defTabSz="266700">
            <a:lnSpc>
              <a:spcPct val="90000"/>
            </a:lnSpc>
            <a:spcBef>
              <a:spcPct val="0"/>
            </a:spcBef>
            <a:spcAft>
              <a:spcPct val="15000"/>
            </a:spcAft>
            <a:buChar char="•"/>
          </a:pPr>
          <a:r>
            <a:rPr lang="en-GB" sz="600" kern="1200" dirty="0"/>
            <a:t>Maintain</a:t>
          </a:r>
          <a:endParaRPr lang="en-IE" sz="600" kern="1200" dirty="0"/>
        </a:p>
        <a:p>
          <a:pPr marL="57150" lvl="1" indent="-57150" algn="l" defTabSz="266700">
            <a:lnSpc>
              <a:spcPct val="90000"/>
            </a:lnSpc>
            <a:spcBef>
              <a:spcPct val="0"/>
            </a:spcBef>
            <a:spcAft>
              <a:spcPct val="15000"/>
            </a:spcAft>
            <a:buChar char="•"/>
          </a:pPr>
          <a:r>
            <a:rPr lang="en-GB" sz="600" kern="1200" dirty="0"/>
            <a:t>Update</a:t>
          </a:r>
          <a:endParaRPr lang="en-IE" sz="600" kern="1200" dirty="0"/>
        </a:p>
        <a:p>
          <a:pPr marL="57150" lvl="1" indent="-57150" algn="l" defTabSz="266700">
            <a:lnSpc>
              <a:spcPct val="90000"/>
            </a:lnSpc>
            <a:spcBef>
              <a:spcPct val="0"/>
            </a:spcBef>
            <a:spcAft>
              <a:spcPct val="15000"/>
            </a:spcAft>
            <a:buChar char="•"/>
          </a:pPr>
          <a:r>
            <a:rPr lang="en-GB" sz="600" kern="1200" dirty="0"/>
            <a:t>Enhance</a:t>
          </a:r>
        </a:p>
        <a:p>
          <a:pPr marL="57150" lvl="1" indent="-57150" algn="l" defTabSz="266700">
            <a:lnSpc>
              <a:spcPct val="90000"/>
            </a:lnSpc>
            <a:spcBef>
              <a:spcPct val="0"/>
            </a:spcBef>
            <a:spcAft>
              <a:spcPct val="15000"/>
            </a:spcAft>
            <a:buChar char="•"/>
          </a:pPr>
          <a:endParaRPr lang="en-IE" sz="600" kern="1200" dirty="0"/>
        </a:p>
      </dsp:txBody>
      <dsp:txXfrm>
        <a:off x="8555270" y="424355"/>
        <a:ext cx="1006418" cy="5751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6F779-1E5F-4ABC-A0B4-7225AE937826}">
      <dsp:nvSpPr>
        <dsp:cNvPr id="0" name=""/>
        <dsp:cNvSpPr/>
      </dsp:nvSpPr>
      <dsp:spPr>
        <a:xfrm>
          <a:off x="509847" y="42751"/>
          <a:ext cx="2230811"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solidFill>
                <a:schemeClr val="bg1"/>
              </a:solidFill>
            </a:rPr>
            <a:t>Use Acceptance Test</a:t>
          </a:r>
          <a:endParaRPr lang="en-IE" sz="700" kern="1200" dirty="0">
            <a:solidFill>
              <a:schemeClr val="bg1"/>
            </a:solidFill>
          </a:endParaRPr>
        </a:p>
      </dsp:txBody>
      <dsp:txXfrm>
        <a:off x="706883" y="42751"/>
        <a:ext cx="1836739" cy="394072"/>
      </dsp:txXfrm>
    </dsp:sp>
    <dsp:sp modelId="{7303940F-D4AA-436B-BEA2-B9114BF04FF5}">
      <dsp:nvSpPr>
        <dsp:cNvPr id="0" name=""/>
        <dsp:cNvSpPr/>
      </dsp:nvSpPr>
      <dsp:spPr>
        <a:xfrm>
          <a:off x="2678016" y="37790"/>
          <a:ext cx="1316022"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solidFill>
                <a:schemeClr val="bg1"/>
              </a:solidFill>
            </a:rPr>
            <a:t>Prototyping</a:t>
          </a:r>
          <a:endParaRPr lang="en-IE" sz="700" kern="1200" dirty="0">
            <a:solidFill>
              <a:schemeClr val="bg1"/>
            </a:solidFill>
          </a:endParaRPr>
        </a:p>
      </dsp:txBody>
      <dsp:txXfrm>
        <a:off x="2875052" y="37790"/>
        <a:ext cx="921950" cy="394072"/>
      </dsp:txXfrm>
    </dsp:sp>
    <dsp:sp modelId="{CC396EDB-AED7-44D0-A3AB-0FC575A02E8A}">
      <dsp:nvSpPr>
        <dsp:cNvPr id="0" name=""/>
        <dsp:cNvSpPr/>
      </dsp:nvSpPr>
      <dsp:spPr>
        <a:xfrm>
          <a:off x="3942907" y="42751"/>
          <a:ext cx="2230811"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solidFill>
                <a:schemeClr val="bg1"/>
              </a:solidFill>
            </a:rPr>
            <a:t>Unit tests</a:t>
          </a:r>
          <a:endParaRPr lang="en-IE" sz="700" kern="1200" dirty="0">
            <a:solidFill>
              <a:schemeClr val="bg1"/>
            </a:solidFill>
          </a:endParaRPr>
        </a:p>
      </dsp:txBody>
      <dsp:txXfrm>
        <a:off x="4139943" y="42751"/>
        <a:ext cx="1836739" cy="394072"/>
      </dsp:txXfrm>
    </dsp:sp>
    <dsp:sp modelId="{6660155A-FCB6-4375-A2D9-02AE532D4B39}">
      <dsp:nvSpPr>
        <dsp:cNvPr id="0" name=""/>
        <dsp:cNvSpPr/>
      </dsp:nvSpPr>
      <dsp:spPr>
        <a:xfrm>
          <a:off x="5599495" y="43110"/>
          <a:ext cx="2230811"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solidFill>
                <a:schemeClr val="bg1"/>
              </a:solidFill>
            </a:rPr>
            <a:t>Functional Tests</a:t>
          </a:r>
          <a:endParaRPr lang="en-IE" sz="700" kern="1200" dirty="0">
            <a:solidFill>
              <a:schemeClr val="bg1"/>
            </a:solidFill>
          </a:endParaRPr>
        </a:p>
      </dsp:txBody>
      <dsp:txXfrm>
        <a:off x="5796531" y="43110"/>
        <a:ext cx="1836739" cy="394072"/>
      </dsp:txXfrm>
    </dsp:sp>
    <dsp:sp modelId="{F37DD052-0F94-4739-973C-54DB311315EC}">
      <dsp:nvSpPr>
        <dsp:cNvPr id="0" name=""/>
        <dsp:cNvSpPr/>
      </dsp:nvSpPr>
      <dsp:spPr>
        <a:xfrm>
          <a:off x="7614306" y="43110"/>
          <a:ext cx="2230811" cy="394072"/>
        </a:xfrm>
        <a:prstGeom prst="chevron">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GB" sz="700" kern="1200" dirty="0"/>
            <a:t>Automated Regression</a:t>
          </a:r>
        </a:p>
        <a:p>
          <a:pPr marL="0" lvl="0" indent="0" algn="ctr" defTabSz="311150">
            <a:lnSpc>
              <a:spcPct val="90000"/>
            </a:lnSpc>
            <a:spcBef>
              <a:spcPct val="0"/>
            </a:spcBef>
            <a:spcAft>
              <a:spcPct val="35000"/>
            </a:spcAft>
            <a:buNone/>
          </a:pPr>
          <a:r>
            <a:rPr lang="en-GB" sz="700" kern="1200" dirty="0"/>
            <a:t>Tests</a:t>
          </a:r>
        </a:p>
        <a:p>
          <a:pPr marL="0" lvl="0" indent="0" algn="ctr" defTabSz="311150">
            <a:lnSpc>
              <a:spcPct val="90000"/>
            </a:lnSpc>
            <a:spcBef>
              <a:spcPct val="0"/>
            </a:spcBef>
            <a:spcAft>
              <a:spcPct val="35000"/>
            </a:spcAft>
            <a:buNone/>
          </a:pPr>
          <a:endParaRPr lang="en-IE" sz="700" kern="1200" dirty="0"/>
        </a:p>
      </dsp:txBody>
      <dsp:txXfrm>
        <a:off x="7811342" y="43110"/>
        <a:ext cx="1836739" cy="394072"/>
      </dsp:txXfrm>
    </dsp:sp>
    <dsp:sp modelId="{3F344FFA-F367-4F13-B73E-F15F51AA95B7}">
      <dsp:nvSpPr>
        <dsp:cNvPr id="0" name=""/>
        <dsp:cNvSpPr/>
      </dsp:nvSpPr>
      <dsp:spPr>
        <a:xfrm>
          <a:off x="7614306" y="486441"/>
          <a:ext cx="1784649" cy="21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11150">
            <a:lnSpc>
              <a:spcPct val="90000"/>
            </a:lnSpc>
            <a:spcBef>
              <a:spcPct val="0"/>
            </a:spcBef>
            <a:spcAft>
              <a:spcPct val="15000"/>
            </a:spcAft>
            <a:buChar char="•"/>
          </a:pPr>
          <a:endParaRPr lang="en-IE" sz="700" kern="1200" dirty="0"/>
        </a:p>
        <a:p>
          <a:pPr marL="57150" lvl="1" indent="-57150" algn="l" defTabSz="311150">
            <a:lnSpc>
              <a:spcPct val="90000"/>
            </a:lnSpc>
            <a:spcBef>
              <a:spcPct val="0"/>
            </a:spcBef>
            <a:spcAft>
              <a:spcPct val="15000"/>
            </a:spcAft>
            <a:buChar char="•"/>
          </a:pPr>
          <a:endParaRPr lang="en-IE" sz="700" kern="1200" dirty="0"/>
        </a:p>
      </dsp:txBody>
      <dsp:txXfrm>
        <a:off x="7614306" y="486441"/>
        <a:ext cx="1784649" cy="2126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05A6B-FA69-489F-89D4-9B082C8765A7}">
      <dsp:nvSpPr>
        <dsp:cNvPr id="0" name=""/>
        <dsp:cNvSpPr/>
      </dsp:nvSpPr>
      <dsp:spPr>
        <a:xfrm>
          <a:off x="189351" y="570599"/>
          <a:ext cx="1324052" cy="132405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9C0B7F-C9D2-4DE3-8096-78D2E060910D}">
      <dsp:nvSpPr>
        <dsp:cNvPr id="0" name=""/>
        <dsp:cNvSpPr/>
      </dsp:nvSpPr>
      <dsp:spPr>
        <a:xfrm>
          <a:off x="467402" y="848650"/>
          <a:ext cx="767950" cy="767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94827F-6CAB-457C-97B3-05ADAC01B654}">
      <dsp:nvSpPr>
        <dsp:cNvPr id="0" name=""/>
        <dsp:cNvSpPr/>
      </dsp:nvSpPr>
      <dsp:spPr>
        <a:xfrm>
          <a:off x="1797129" y="570599"/>
          <a:ext cx="3120980" cy="1324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It </a:t>
          </a:r>
          <a:r>
            <a:rPr lang="en-US" sz="1700" kern="1200"/>
            <a:t>combine the problem and solution domain modelling activities into one. The problem domain is first modeled as a set of objects and relationships. </a:t>
          </a:r>
        </a:p>
      </dsp:txBody>
      <dsp:txXfrm>
        <a:off x="1797129" y="570599"/>
        <a:ext cx="3120980" cy="1324052"/>
      </dsp:txXfrm>
    </dsp:sp>
    <dsp:sp modelId="{58CF0E2A-A9D7-4D6E-8E5F-173A336883DC}">
      <dsp:nvSpPr>
        <dsp:cNvPr id="0" name=""/>
        <dsp:cNvSpPr/>
      </dsp:nvSpPr>
      <dsp:spPr>
        <a:xfrm>
          <a:off x="5461917" y="570599"/>
          <a:ext cx="1324052" cy="132405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F60D05-10BF-458E-A14B-1E0F3A94767F}">
      <dsp:nvSpPr>
        <dsp:cNvPr id="0" name=""/>
        <dsp:cNvSpPr/>
      </dsp:nvSpPr>
      <dsp:spPr>
        <a:xfrm>
          <a:off x="5739968" y="848650"/>
          <a:ext cx="767950" cy="767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11C3B-1911-485A-8D72-12A2031FC6BD}">
      <dsp:nvSpPr>
        <dsp:cNvPr id="0" name=""/>
        <dsp:cNvSpPr/>
      </dsp:nvSpPr>
      <dsp:spPr>
        <a:xfrm>
          <a:off x="7069694" y="570599"/>
          <a:ext cx="3120980" cy="1324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This model is then used by the system to represent the real-world concepts it manipulates. </a:t>
          </a:r>
        </a:p>
      </dsp:txBody>
      <dsp:txXfrm>
        <a:off x="7069694" y="570599"/>
        <a:ext cx="3120980" cy="1324052"/>
      </dsp:txXfrm>
    </dsp:sp>
    <dsp:sp modelId="{1EFF9F06-44B1-4BD1-9F03-E2D5BBCABEA2}">
      <dsp:nvSpPr>
        <dsp:cNvPr id="0" name=""/>
        <dsp:cNvSpPr/>
      </dsp:nvSpPr>
      <dsp:spPr>
        <a:xfrm>
          <a:off x="189351" y="2670774"/>
          <a:ext cx="1324052" cy="132405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E5F3D-A853-4893-820C-B4335B54DCAD}">
      <dsp:nvSpPr>
        <dsp:cNvPr id="0" name=""/>
        <dsp:cNvSpPr/>
      </dsp:nvSpPr>
      <dsp:spPr>
        <a:xfrm>
          <a:off x="467402" y="2948825"/>
          <a:ext cx="767950" cy="767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7333B3-6180-4C9D-B7D7-8D5157AA4407}">
      <dsp:nvSpPr>
        <dsp:cNvPr id="0" name=""/>
        <dsp:cNvSpPr/>
      </dsp:nvSpPr>
      <dsp:spPr>
        <a:xfrm>
          <a:off x="1797129" y="2670774"/>
          <a:ext cx="3120980" cy="1324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A train traffic control system includes train objects representing the trains it monitors.</a:t>
          </a:r>
        </a:p>
      </dsp:txBody>
      <dsp:txXfrm>
        <a:off x="1797129" y="2670774"/>
        <a:ext cx="3120980" cy="1324052"/>
      </dsp:txXfrm>
    </dsp:sp>
    <dsp:sp modelId="{2AD033F1-FB20-4B31-8EEA-0B5EDCEF4560}">
      <dsp:nvSpPr>
        <dsp:cNvPr id="0" name=""/>
        <dsp:cNvSpPr/>
      </dsp:nvSpPr>
      <dsp:spPr>
        <a:xfrm>
          <a:off x="5461917" y="2670774"/>
          <a:ext cx="1324052" cy="132405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FF428-F35A-4F16-9175-AF533C488528}">
      <dsp:nvSpPr>
        <dsp:cNvPr id="0" name=""/>
        <dsp:cNvSpPr/>
      </dsp:nvSpPr>
      <dsp:spPr>
        <a:xfrm>
          <a:off x="5739968" y="2948825"/>
          <a:ext cx="767950" cy="767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C18AD-EC90-48B1-8521-12CF76835D41}">
      <dsp:nvSpPr>
        <dsp:cNvPr id="0" name=""/>
        <dsp:cNvSpPr/>
      </dsp:nvSpPr>
      <dsp:spPr>
        <a:xfrm>
          <a:off x="7069694" y="2670774"/>
          <a:ext cx="3120980" cy="1324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A stock trading system includes transaction objects representing the buying and selling of commodities.</a:t>
          </a:r>
          <a:br>
            <a:rPr lang="en-US" sz="1700" kern="1200"/>
          </a:br>
          <a:endParaRPr lang="en-US" sz="1700" kern="1200"/>
        </a:p>
      </dsp:txBody>
      <dsp:txXfrm>
        <a:off x="7069694" y="2670774"/>
        <a:ext cx="3120980" cy="13240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E9369-4162-47B7-85C7-0F936E35973A}" type="datetimeFigureOut">
              <a:rPr lang="en-US"/>
              <a:t>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98D17-EB34-4C9C-A7FF-3373422F8F8C}" type="slidenum">
              <a:rPr lang="en-US"/>
              <a:t>‹#›</a:t>
            </a:fld>
            <a:endParaRPr lang="en-US"/>
          </a:p>
        </p:txBody>
      </p:sp>
    </p:spTree>
    <p:extLst>
      <p:ext uri="{BB962C8B-B14F-4D97-AF65-F5344CB8AC3E}">
        <p14:creationId xmlns:p14="http://schemas.microsoft.com/office/powerpoint/2010/main" val="3114693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that the software object knows (state) and can do (behavior) is expressed by the variables and methods within that object. A software object that modelled your real-world bicycle would have variables that indicated the bicycle's current state: its speed is 10 mph, its pedal cadence is 90 rpm, and its current gear is the 5th gear. These variables and methods are formally known as </a:t>
            </a:r>
            <a:r>
              <a:rPr lang="en-US" i="1" dirty="0"/>
              <a:t>instance variables</a:t>
            </a:r>
            <a:r>
              <a:rPr lang="en-US" dirty="0"/>
              <a:t> and </a:t>
            </a:r>
            <a:r>
              <a:rPr lang="en-US" i="1" dirty="0"/>
              <a:t>instance methods</a:t>
            </a:r>
            <a:r>
              <a:rPr lang="en-US" dirty="0"/>
              <a:t> to distinguish them from class variables and class methods. The above figure illustrates a bicycle modeled as a software object.</a:t>
            </a:r>
          </a:p>
          <a:p>
            <a:br>
              <a:rPr lang="en-US" dirty="0"/>
            </a:br>
            <a:endParaRPr lang="en-US" dirty="0"/>
          </a:p>
        </p:txBody>
      </p:sp>
      <p:sp>
        <p:nvSpPr>
          <p:cNvPr id="4" name="Slide Number Placeholder 3"/>
          <p:cNvSpPr>
            <a:spLocks noGrp="1"/>
          </p:cNvSpPr>
          <p:nvPr>
            <p:ph type="sldNum" sz="quarter" idx="5"/>
          </p:nvPr>
        </p:nvSpPr>
        <p:spPr/>
        <p:txBody>
          <a:bodyPr/>
          <a:lstStyle/>
          <a:p>
            <a:fld id="{18298D17-EB34-4C9C-A7FF-3373422F8F8C}" type="slidenum">
              <a:rPr lang="en-US"/>
              <a:t>13</a:t>
            </a:fld>
            <a:endParaRPr lang="en-US"/>
          </a:p>
        </p:txBody>
      </p:sp>
    </p:spTree>
    <p:extLst>
      <p:ext uri="{BB962C8B-B14F-4D97-AF65-F5344CB8AC3E}">
        <p14:creationId xmlns:p14="http://schemas.microsoft.com/office/powerpoint/2010/main" val="288688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that the software object knows (state) and can do (behavior) is expressed by the variables and methods within that object. A software object that modelled your real-world bicycle would have variables that indicated the bicycle's current state: its speed is 10 mph, its pedal cadence is 90 rpm, and its current gear is the 5th gear. These variables and methods are formally known as </a:t>
            </a:r>
            <a:r>
              <a:rPr lang="en-US" i="1" dirty="0"/>
              <a:t>instance variables</a:t>
            </a:r>
            <a:r>
              <a:rPr lang="en-US" dirty="0"/>
              <a:t> and </a:t>
            </a:r>
            <a:r>
              <a:rPr lang="en-US" i="1" dirty="0"/>
              <a:t>instance methods</a:t>
            </a:r>
            <a:r>
              <a:rPr lang="en-US" dirty="0"/>
              <a:t> to distinguish them from class variables and class methods. The above figure illustrates a bicycle modeled as a software object.</a:t>
            </a:r>
          </a:p>
          <a:p>
            <a:br>
              <a:rPr lang="en-US" dirty="0"/>
            </a:br>
            <a:endParaRPr lang="en-US" dirty="0"/>
          </a:p>
        </p:txBody>
      </p:sp>
      <p:sp>
        <p:nvSpPr>
          <p:cNvPr id="4" name="Slide Number Placeholder 3"/>
          <p:cNvSpPr>
            <a:spLocks noGrp="1"/>
          </p:cNvSpPr>
          <p:nvPr>
            <p:ph type="sldNum" sz="quarter" idx="5"/>
          </p:nvPr>
        </p:nvSpPr>
        <p:spPr/>
        <p:txBody>
          <a:bodyPr/>
          <a:lstStyle/>
          <a:p>
            <a:fld id="{18298D17-EB34-4C9C-A7FF-3373422F8F8C}" type="slidenum">
              <a:rPr lang="en-US"/>
              <a:t>48</a:t>
            </a:fld>
            <a:endParaRPr lang="en-US"/>
          </a:p>
        </p:txBody>
      </p:sp>
    </p:spTree>
    <p:extLst>
      <p:ext uri="{BB962C8B-B14F-4D97-AF65-F5344CB8AC3E}">
        <p14:creationId xmlns:p14="http://schemas.microsoft.com/office/powerpoint/2010/main" val="27540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8298D17-EB34-4C9C-A7FF-3373422F8F8C}" type="slidenum">
              <a:rPr lang="en-US" smtClean="0"/>
              <a:t>61</a:t>
            </a:fld>
            <a:endParaRPr lang="en-US"/>
          </a:p>
        </p:txBody>
      </p:sp>
    </p:spTree>
    <p:extLst>
      <p:ext uri="{BB962C8B-B14F-4D97-AF65-F5344CB8AC3E}">
        <p14:creationId xmlns:p14="http://schemas.microsoft.com/office/powerpoint/2010/main" val="882940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8298D17-EB34-4C9C-A7FF-3373422F8F8C}" type="slidenum">
              <a:rPr lang="en-US" smtClean="0"/>
              <a:t>65</a:t>
            </a:fld>
            <a:endParaRPr lang="en-US"/>
          </a:p>
        </p:txBody>
      </p:sp>
    </p:spTree>
    <p:extLst>
      <p:ext uri="{BB962C8B-B14F-4D97-AF65-F5344CB8AC3E}">
        <p14:creationId xmlns:p14="http://schemas.microsoft.com/office/powerpoint/2010/main" val="4157588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products </a:t>
            </a:r>
            <a:r>
              <a:rPr lang="en-US" dirty="0"/>
              <a:t>may be developed for a  particular customer or may be developed for a  general market.</a:t>
            </a:r>
          </a:p>
          <a:p>
            <a:r>
              <a:rPr lang="en-US" b="1" dirty="0"/>
              <a:t>Software products may be</a:t>
            </a:r>
            <a:endParaRPr lang="en-US" dirty="0"/>
          </a:p>
          <a:p>
            <a:r>
              <a:rPr lang="en-US" dirty="0"/>
              <a:t>–Generic - developed to be sold to a range of different</a:t>
            </a:r>
          </a:p>
          <a:p>
            <a:r>
              <a:rPr lang="en-US" dirty="0"/>
              <a:t>customers e.g. PC software such as Excel or Word.</a:t>
            </a:r>
          </a:p>
          <a:p>
            <a:r>
              <a:rPr lang="en-US" dirty="0"/>
              <a:t>–Bespoke (custom) - developed for a single customer  according to their specification.</a:t>
            </a:r>
          </a:p>
          <a:p>
            <a:r>
              <a:rPr lang="en-US" b="1" dirty="0"/>
              <a:t>New software can be created by</a:t>
            </a:r>
            <a:endParaRPr lang="en-US" dirty="0"/>
          </a:p>
          <a:p>
            <a:r>
              <a:rPr lang="en-US" dirty="0"/>
              <a:t>◦developing new programs,</a:t>
            </a:r>
          </a:p>
          <a:p>
            <a:r>
              <a:rPr lang="en-US" dirty="0"/>
              <a:t>◦configuring generic software systems or</a:t>
            </a:r>
          </a:p>
          <a:p>
            <a:r>
              <a:rPr lang="en-US" dirty="0"/>
              <a:t>◦reusing existing software.</a:t>
            </a: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8298D17-EB34-4C9C-A7FF-3373422F8F8C}" type="slidenum">
              <a:rPr lang="en-US"/>
              <a:t>14</a:t>
            </a:fld>
            <a:endParaRPr lang="en-US"/>
          </a:p>
        </p:txBody>
      </p:sp>
    </p:spTree>
    <p:extLst>
      <p:ext uri="{BB962C8B-B14F-4D97-AF65-F5344CB8AC3E}">
        <p14:creationId xmlns:p14="http://schemas.microsoft.com/office/powerpoint/2010/main" val="4248665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8298D17-EB34-4C9C-A7FF-3373422F8F8C}" type="slidenum">
              <a:rPr lang="en-US" smtClean="0"/>
              <a:t>16</a:t>
            </a:fld>
            <a:endParaRPr lang="en-US"/>
          </a:p>
        </p:txBody>
      </p:sp>
    </p:spTree>
    <p:extLst>
      <p:ext uri="{BB962C8B-B14F-4D97-AF65-F5344CB8AC3E}">
        <p14:creationId xmlns:p14="http://schemas.microsoft.com/office/powerpoint/2010/main" val="190729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8298D17-EB34-4C9C-A7FF-3373422F8F8C}" type="slidenum">
              <a:rPr lang="en-US" smtClean="0"/>
              <a:t>20</a:t>
            </a:fld>
            <a:endParaRPr lang="en-US"/>
          </a:p>
        </p:txBody>
      </p:sp>
    </p:spTree>
    <p:extLst>
      <p:ext uri="{BB962C8B-B14F-4D97-AF65-F5344CB8AC3E}">
        <p14:creationId xmlns:p14="http://schemas.microsoft.com/office/powerpoint/2010/main" val="331124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 - Software must evolve to meet changing needs</a:t>
            </a:r>
          </a:p>
          <a:p>
            <a:r>
              <a:rPr lang="en-US" dirty="0"/>
              <a:t>Acceptability –Software must accepted by the users for which it was  designed. This means it must be understandable, usable  and compatible with other systems.</a:t>
            </a:r>
          </a:p>
          <a:p>
            <a:r>
              <a:rPr lang="en-US" dirty="0"/>
              <a:t>Dependability –Software must be trustworthy</a:t>
            </a:r>
          </a:p>
          <a:p>
            <a:r>
              <a:rPr lang="en-US" dirty="0"/>
              <a:t>Efficiency –Software should not make wasteful use of system  resources;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8298D17-EB34-4C9C-A7FF-3373422F8F8C}" type="slidenum">
              <a:rPr lang="en-US"/>
              <a:t>21</a:t>
            </a:fld>
            <a:endParaRPr lang="en-US"/>
          </a:p>
        </p:txBody>
      </p:sp>
    </p:spTree>
    <p:extLst>
      <p:ext uri="{BB962C8B-B14F-4D97-AF65-F5344CB8AC3E}">
        <p14:creationId xmlns:p14="http://schemas.microsoft.com/office/powerpoint/2010/main" val="902450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 Guide to the Software Engineering Body of Knowledge (SWEBOK) describes 15 areas that are fundamental to the profession.1 The knowledge areas should not surprise any practicing software engineer. They span software requirements, design, construction, testing, maintenance, configuration management, software engineering management, software engineering processes, models and methods (including formal and agile methods), software quality, professional practices, software-engineering economics, computing foundations, mathematical foundations, and engineering foundations.  </a:t>
            </a:r>
            <a:endParaRPr lang="en-IE" dirty="0"/>
          </a:p>
        </p:txBody>
      </p:sp>
      <p:sp>
        <p:nvSpPr>
          <p:cNvPr id="4" name="Slide Number Placeholder 3"/>
          <p:cNvSpPr>
            <a:spLocks noGrp="1"/>
          </p:cNvSpPr>
          <p:nvPr>
            <p:ph type="sldNum" sz="quarter" idx="5"/>
          </p:nvPr>
        </p:nvSpPr>
        <p:spPr/>
        <p:txBody>
          <a:bodyPr/>
          <a:lstStyle/>
          <a:p>
            <a:fld id="{18298D17-EB34-4C9C-A7FF-3373422F8F8C}" type="slidenum">
              <a:rPr lang="en-US" smtClean="0"/>
              <a:t>24</a:t>
            </a:fld>
            <a:endParaRPr lang="en-US"/>
          </a:p>
        </p:txBody>
      </p:sp>
    </p:spTree>
    <p:extLst>
      <p:ext uri="{BB962C8B-B14F-4D97-AF65-F5344CB8AC3E}">
        <p14:creationId xmlns:p14="http://schemas.microsoft.com/office/powerpoint/2010/main" val="3235346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8298D17-EB34-4C9C-A7FF-3373422F8F8C}" type="slidenum">
              <a:rPr lang="en-US" smtClean="0"/>
              <a:t>37</a:t>
            </a:fld>
            <a:endParaRPr lang="en-US"/>
          </a:p>
        </p:txBody>
      </p:sp>
    </p:spTree>
    <p:extLst>
      <p:ext uri="{BB962C8B-B14F-4D97-AF65-F5344CB8AC3E}">
        <p14:creationId xmlns:p14="http://schemas.microsoft.com/office/powerpoint/2010/main" val="169589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8298D17-EB34-4C9C-A7FF-3373422F8F8C}" type="slidenum">
              <a:rPr lang="en-US" smtClean="0"/>
              <a:t>43</a:t>
            </a:fld>
            <a:endParaRPr lang="en-US"/>
          </a:p>
        </p:txBody>
      </p:sp>
    </p:spTree>
    <p:extLst>
      <p:ext uri="{BB962C8B-B14F-4D97-AF65-F5344CB8AC3E}">
        <p14:creationId xmlns:p14="http://schemas.microsoft.com/office/powerpoint/2010/main" val="470947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8298D17-EB34-4C9C-A7FF-3373422F8F8C}" type="slidenum">
              <a:rPr lang="en-US" smtClean="0"/>
              <a:t>44</a:t>
            </a:fld>
            <a:endParaRPr lang="en-US"/>
          </a:p>
        </p:txBody>
      </p:sp>
    </p:spTree>
    <p:extLst>
      <p:ext uri="{BB962C8B-B14F-4D97-AF65-F5344CB8AC3E}">
        <p14:creationId xmlns:p14="http://schemas.microsoft.com/office/powerpoint/2010/main" val="3129212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378309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62953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32296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40341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2135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81442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80007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4503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346158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78541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9374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9/13/2024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26040174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courses.ncirl.ie/index.cfm/page/module/moduleId/6741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bipTWWHya8A&amp;t=17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dition.cnn.com/2024/07/19/tech/tech-outage-crowdstrike-software/index.html" TargetMode="External"/><Relationship Id="rId2" Type="http://schemas.openxmlformats.org/officeDocument/2006/relationships/hyperlink" Target="https://www.testdevlab.com/blog/10-biggest-software-bugs-and-tech-fails-of-2021" TargetMode="External"/><Relationship Id="rId1" Type="http://schemas.openxmlformats.org/officeDocument/2006/relationships/slideLayout" Target="../slideLayouts/slideLayout2.xml"/><Relationship Id="rId4" Type="http://schemas.openxmlformats.org/officeDocument/2006/relationships/hyperlink" Target="https://www.reuters.com/business/media-telecom/oasis-fans-left-frustrated-technical-problems-hit-ticket-sales-2024-08-3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en.wikipedia.org/wiki/Computer_software" TargetMode="External"/><Relationship Id="rId2" Type="http://schemas.openxmlformats.org/officeDocument/2006/relationships/hyperlink" Target="http://en.wikipedia.org/wiki/Software_engineer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3" Type="http://schemas.openxmlformats.org/officeDocument/2006/relationships/diagramData" Target="../diagrams/data5.xml"/><Relationship Id="rId21" Type="http://schemas.openxmlformats.org/officeDocument/2006/relationships/diagramColors" Target="../diagrams/colors8.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9.xml"/><Relationship Id="rId16" Type="http://schemas.openxmlformats.org/officeDocument/2006/relationships/diagramColors" Target="../diagrams/colors7.xml"/><Relationship Id="rId20" Type="http://schemas.openxmlformats.org/officeDocument/2006/relationships/diagramQuickStyle" Target="../diagrams/quickStyl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image" Target="../media/image36.png"/><Relationship Id="rId10" Type="http://schemas.openxmlformats.org/officeDocument/2006/relationships/diagramQuickStyle" Target="../diagrams/quickStyle6.xml"/><Relationship Id="rId19" Type="http://schemas.openxmlformats.org/officeDocument/2006/relationships/diagramLayout" Target="../diagrams/layout8.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youtube.com/watch?v=m_MQYyJpIj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foldoc.org/object-oriented" TargetMode="External"/><Relationship Id="rId2" Type="http://schemas.openxmlformats.org/officeDocument/2006/relationships/hyperlink" Target="http://foldoc.org/modelling+language"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1.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eg"/><Relationship Id="rId7" Type="http://schemas.openxmlformats.org/officeDocument/2006/relationships/diagramColors" Target="../diagrams/colors1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18" Type="http://schemas.openxmlformats.org/officeDocument/2006/relationships/diagramData" Target="../diagrams/data19.xml"/><Relationship Id="rId3" Type="http://schemas.openxmlformats.org/officeDocument/2006/relationships/diagramData" Target="../diagrams/data16.xml"/><Relationship Id="rId21" Type="http://schemas.openxmlformats.org/officeDocument/2006/relationships/diagramColors" Target="../diagrams/colors19.xml"/><Relationship Id="rId7" Type="http://schemas.microsoft.com/office/2007/relationships/diagramDrawing" Target="../diagrams/drawing16.xml"/><Relationship Id="rId12" Type="http://schemas.microsoft.com/office/2007/relationships/diagramDrawing" Target="../diagrams/drawing17.xml"/><Relationship Id="rId17" Type="http://schemas.microsoft.com/office/2007/relationships/diagramDrawing" Target="../diagrams/drawing18.xml"/><Relationship Id="rId2" Type="http://schemas.openxmlformats.org/officeDocument/2006/relationships/notesSlide" Target="../notesSlides/notesSlide12.xml"/><Relationship Id="rId16" Type="http://schemas.openxmlformats.org/officeDocument/2006/relationships/diagramColors" Target="../diagrams/colors18.xml"/><Relationship Id="rId20" Type="http://schemas.openxmlformats.org/officeDocument/2006/relationships/diagramQuickStyle" Target="../diagrams/quickStyle19.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5" Type="http://schemas.openxmlformats.org/officeDocument/2006/relationships/diagramQuickStyle" Target="../diagrams/quickStyle18.xml"/><Relationship Id="rId23" Type="http://schemas.openxmlformats.org/officeDocument/2006/relationships/image" Target="../media/image36.png"/><Relationship Id="rId10" Type="http://schemas.openxmlformats.org/officeDocument/2006/relationships/diagramQuickStyle" Target="../diagrams/quickStyle17.xml"/><Relationship Id="rId19" Type="http://schemas.openxmlformats.org/officeDocument/2006/relationships/diagramLayout" Target="../diagrams/layout19.xml"/><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diagramLayout" Target="../diagrams/layout18.xml"/><Relationship Id="rId22" Type="http://schemas.microsoft.com/office/2007/relationships/diagramDrawing" Target="../diagrams/drawing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en.wikipedia.org/wiki/Object_(computer_science)"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www.youtube.com/watch?v=tWIe9E4SWQo"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ibm.com/articles/an-introduction-to-uml/"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etutorials.org/Programming/Software+engineering+and+computer+games/Part+I+Software+Engineering+and+Computer+Games/Chapter+4.+Object-oriented+software+engineering/" TargetMode="External"/><Relationship Id="rId2" Type="http://schemas.openxmlformats.org/officeDocument/2006/relationships/hyperlink" Target="https://www.freecodecamp.org/news/object-oriented-programming-concepts-21bb035f7260/#:~:text=The%20four%20principles%20of%20object,scary%20for%20a%20junior%20developer." TargetMode="External"/><Relationship Id="rId1" Type="http://schemas.openxmlformats.org/officeDocument/2006/relationships/slideLayout" Target="../slideLayouts/slideLayout2.xml"/><Relationship Id="rId5" Type="http://schemas.openxmlformats.org/officeDocument/2006/relationships/hyperlink" Target="http://books.google.ie/books?id=8N1OZncMkJYC&amp;printsec=frontcover&amp;dq=UML%2B2.0%2Bin%2Ba%2BNutshell&amp;hl=ga&amp;sa=X&amp;ei=dkYMUbupDY6BhQf_qYDQCQ&amp;ved=0CCsQ6AEwAA" TargetMode="External"/><Relationship Id="rId4" Type="http://schemas.openxmlformats.org/officeDocument/2006/relationships/hyperlink" Target="http://books.google.ie/books?id=DGoO1sT1tjkC&amp;printsec=frontcover&amp;dq=UML&amp;hl=ga&amp;sa=X&amp;ei=B0QMUaPRMsS0hAeZq4DwDw&amp;ved=0CCsQ6AEwAA"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moodle2024.ncirl.ie/course/section.php?id=2711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14894" y="1122363"/>
            <a:ext cx="3156229" cy="2387600"/>
          </a:xfrm>
        </p:spPr>
        <p:txBody>
          <a:bodyPr>
            <a:normAutofit/>
          </a:bodyPr>
          <a:lstStyle/>
          <a:p>
            <a:r>
              <a:rPr lang="en-US" sz="3000">
                <a:ea typeface="+mj-lt"/>
                <a:cs typeface="+mj-lt"/>
              </a:rPr>
              <a:t>Object-oriented Software Engineering</a:t>
            </a:r>
            <a:endParaRPr lang="en-US" sz="3000"/>
          </a:p>
          <a:p>
            <a:r>
              <a:rPr lang="en-US" sz="3000">
                <a:ea typeface="+mj-lt"/>
                <a:cs typeface="+mj-lt"/>
              </a:rPr>
              <a:t>     </a:t>
            </a:r>
            <a:endParaRPr lang="en-US" sz="3000"/>
          </a:p>
        </p:txBody>
      </p:sp>
      <p:sp>
        <p:nvSpPr>
          <p:cNvPr id="3" name="Subtitle 2"/>
          <p:cNvSpPr>
            <a:spLocks noGrp="1"/>
          </p:cNvSpPr>
          <p:nvPr>
            <p:ph type="subTitle" idx="1"/>
          </p:nvPr>
        </p:nvSpPr>
        <p:spPr>
          <a:xfrm>
            <a:off x="7886319" y="3602038"/>
            <a:ext cx="3184804" cy="1655762"/>
          </a:xfrm>
        </p:spPr>
        <p:txBody>
          <a:bodyPr vert="horz" lIns="91440" tIns="45720" rIns="91440" bIns="45720" rtlCol="0" anchor="t">
            <a:normAutofit/>
          </a:bodyPr>
          <a:lstStyle/>
          <a:p>
            <a:endParaRPr lang="en-US" dirty="0"/>
          </a:p>
          <a:p>
            <a:r>
              <a:rPr lang="en-US" dirty="0">
                <a:ea typeface="+mn-lt"/>
                <a:cs typeface="+mn-lt"/>
              </a:rPr>
              <a:t>Caitriona Nic </a:t>
            </a:r>
            <a:r>
              <a:rPr lang="en-US" dirty="0" err="1">
                <a:ea typeface="+mn-lt"/>
                <a:cs typeface="+mn-lt"/>
              </a:rPr>
              <a:t>Lughadha</a:t>
            </a:r>
            <a:endParaRPr lang="en-US" dirty="0">
              <a:ea typeface="+mn-lt"/>
              <a:cs typeface="+mn-lt"/>
            </a:endParaRPr>
          </a:p>
        </p:txBody>
      </p:sp>
      <p:pic>
        <p:nvPicPr>
          <p:cNvPr id="5" name="Picture 4" descr="Electronic circuit board">
            <a:extLst>
              <a:ext uri="{FF2B5EF4-FFF2-40B4-BE49-F238E27FC236}">
                <a16:creationId xmlns:a16="http://schemas.microsoft.com/office/drawing/2014/main" id="{C839CD63-A739-4761-9E81-9BCC94CC9280}"/>
              </a:ext>
            </a:extLst>
          </p:cNvPr>
          <p:cNvPicPr>
            <a:picLocks noChangeAspect="1"/>
          </p:cNvPicPr>
          <p:nvPr/>
        </p:nvPicPr>
        <p:blipFill rotWithShape="1">
          <a:blip r:embed="rId3"/>
          <a:srcRect l="26542" r="-3" b="-3"/>
          <a:stretch/>
        </p:blipFill>
        <p:spPr>
          <a:xfrm>
            <a:off x="-5597" y="10"/>
            <a:ext cx="7558541" cy="6857990"/>
          </a:xfrm>
          <a:prstGeom prst="rect">
            <a:avLst/>
          </a:prstGeom>
        </p:spPr>
      </p:pic>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BBC7-4F90-410D-8AC8-DF7C58A24539}"/>
              </a:ext>
            </a:extLst>
          </p:cNvPr>
          <p:cNvSpPr>
            <a:spLocks noGrp="1"/>
          </p:cNvSpPr>
          <p:nvPr>
            <p:ph type="title"/>
          </p:nvPr>
        </p:nvSpPr>
        <p:spPr>
          <a:xfrm>
            <a:off x="1141413" y="-3782"/>
            <a:ext cx="9905998" cy="894370"/>
          </a:xfrm>
        </p:spPr>
        <p:txBody>
          <a:bodyPr/>
          <a:lstStyle/>
          <a:p>
            <a:r>
              <a:rPr lang="en-US" dirty="0"/>
              <a:t>SYLLABUS</a:t>
            </a:r>
          </a:p>
        </p:txBody>
      </p:sp>
      <p:sp>
        <p:nvSpPr>
          <p:cNvPr id="3" name="Content Placeholder 2">
            <a:extLst>
              <a:ext uri="{FF2B5EF4-FFF2-40B4-BE49-F238E27FC236}">
                <a16:creationId xmlns:a16="http://schemas.microsoft.com/office/drawing/2014/main" id="{7AAEF472-006C-417C-91BD-FF6C418B2671}"/>
              </a:ext>
            </a:extLst>
          </p:cNvPr>
          <p:cNvSpPr>
            <a:spLocks noGrp="1"/>
          </p:cNvSpPr>
          <p:nvPr>
            <p:ph idx="1"/>
          </p:nvPr>
        </p:nvSpPr>
        <p:spPr>
          <a:xfrm>
            <a:off x="433841" y="709158"/>
            <a:ext cx="11322730" cy="5103814"/>
          </a:xfrm>
        </p:spPr>
        <p:txBody>
          <a:bodyPr vert="horz" lIns="91440" tIns="45720" rIns="91440" bIns="45720" rtlCol="0" anchor="t">
            <a:normAutofit/>
          </a:bodyPr>
          <a:lstStyle/>
          <a:p>
            <a:pPr marL="0" indent="0">
              <a:buNone/>
            </a:pPr>
            <a:r>
              <a:rPr lang="en-US" dirty="0">
                <a:ea typeface="+mn-lt"/>
                <a:cs typeface="+mn-lt"/>
                <a:hlinkClick r:id="rId2"/>
              </a:rPr>
              <a:t>http://courses.ncirl.ie/index.cfm/page/module/moduleId/67418</a:t>
            </a:r>
            <a:endParaRPr lang="en-US" dirty="0">
              <a:ea typeface="+mn-lt"/>
              <a:cs typeface="+mn-lt"/>
            </a:endParaRPr>
          </a:p>
          <a:p>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65DCE273-8056-46C0-B3E6-5DB655710FD0}"/>
              </a:ext>
            </a:extLst>
          </p:cNvPr>
          <p:cNvPicPr>
            <a:picLocks noChangeAspect="1"/>
          </p:cNvPicPr>
          <p:nvPr/>
        </p:nvPicPr>
        <p:blipFill>
          <a:blip r:embed="rId3"/>
          <a:stretch>
            <a:fillRect/>
          </a:stretch>
        </p:blipFill>
        <p:spPr>
          <a:xfrm>
            <a:off x="303212" y="1206969"/>
            <a:ext cx="11582400" cy="5445549"/>
          </a:xfrm>
          <a:prstGeom prst="rect">
            <a:avLst/>
          </a:prstGeom>
        </p:spPr>
      </p:pic>
    </p:spTree>
    <p:extLst>
      <p:ext uri="{BB962C8B-B14F-4D97-AF65-F5344CB8AC3E}">
        <p14:creationId xmlns:p14="http://schemas.microsoft.com/office/powerpoint/2010/main" val="500781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BEF5-7194-BC41-F087-90587B4FA363}"/>
              </a:ext>
            </a:extLst>
          </p:cNvPr>
          <p:cNvSpPr>
            <a:spLocks noGrp="1"/>
          </p:cNvSpPr>
          <p:nvPr>
            <p:ph type="title"/>
          </p:nvPr>
        </p:nvSpPr>
        <p:spPr/>
        <p:txBody>
          <a:bodyPr/>
          <a:lstStyle/>
          <a:p>
            <a:r>
              <a:rPr lang="en-IE" dirty="0"/>
              <a:t>HOW CAN WE HELP EACH OTHER?</a:t>
            </a:r>
          </a:p>
        </p:txBody>
      </p:sp>
      <p:sp>
        <p:nvSpPr>
          <p:cNvPr id="3" name="Content Placeholder 2">
            <a:extLst>
              <a:ext uri="{FF2B5EF4-FFF2-40B4-BE49-F238E27FC236}">
                <a16:creationId xmlns:a16="http://schemas.microsoft.com/office/drawing/2014/main" id="{B4985D40-869D-3CD7-D3A9-6A594C05832F}"/>
              </a:ext>
            </a:extLst>
          </p:cNvPr>
          <p:cNvSpPr>
            <a:spLocks noGrp="1"/>
          </p:cNvSpPr>
          <p:nvPr>
            <p:ph idx="1"/>
          </p:nvPr>
        </p:nvSpPr>
        <p:spPr>
          <a:xfrm>
            <a:off x="838200" y="1690688"/>
            <a:ext cx="10515600" cy="4351338"/>
          </a:xfrm>
        </p:spPr>
        <p:txBody>
          <a:bodyPr>
            <a:normAutofit/>
          </a:bodyPr>
          <a:lstStyle/>
          <a:p>
            <a:r>
              <a:rPr lang="en-IE" dirty="0"/>
              <a:t>Ask me questions during lectures especially if you don’t understand something</a:t>
            </a:r>
          </a:p>
          <a:p>
            <a:endParaRPr lang="en-IE" dirty="0"/>
          </a:p>
          <a:p>
            <a:r>
              <a:rPr lang="en-IE" dirty="0"/>
              <a:t>Join in discussion in the class  </a:t>
            </a:r>
          </a:p>
          <a:p>
            <a:pPr lvl="1"/>
            <a:r>
              <a:rPr lang="en-IE" dirty="0"/>
              <a:t>Answer questions when asked  </a:t>
            </a:r>
          </a:p>
          <a:p>
            <a:pPr lvl="1"/>
            <a:r>
              <a:rPr lang="en-IE" dirty="0"/>
              <a:t>Give related examples when asked, </a:t>
            </a:r>
          </a:p>
          <a:p>
            <a:pPr lvl="1"/>
            <a:r>
              <a:rPr lang="en-IE" dirty="0"/>
              <a:t>Share your thoughts or experience on the topic</a:t>
            </a:r>
          </a:p>
          <a:p>
            <a:pPr lvl="1"/>
            <a:r>
              <a:rPr lang="en-IE" dirty="0"/>
              <a:t>Share extra knowledge you might have on the topic </a:t>
            </a:r>
          </a:p>
          <a:p>
            <a:pPr marL="0" indent="0">
              <a:buNone/>
            </a:pPr>
            <a:endParaRPr lang="en-IE" dirty="0"/>
          </a:p>
          <a:p>
            <a:endParaRPr lang="en-IE" dirty="0"/>
          </a:p>
        </p:txBody>
      </p:sp>
    </p:spTree>
    <p:extLst>
      <p:ext uri="{BB962C8B-B14F-4D97-AF65-F5344CB8AC3E}">
        <p14:creationId xmlns:p14="http://schemas.microsoft.com/office/powerpoint/2010/main" val="412775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36DA9-C430-440C-B160-A4F3DDC904CA}"/>
              </a:ext>
            </a:extLst>
          </p:cNvPr>
          <p:cNvSpPr>
            <a:spLocks noGrp="1"/>
          </p:cNvSpPr>
          <p:nvPr>
            <p:ph type="title"/>
          </p:nvPr>
        </p:nvSpPr>
        <p:spPr>
          <a:xfrm>
            <a:off x="1141413" y="618518"/>
            <a:ext cx="9905998" cy="898541"/>
          </a:xfrm>
        </p:spPr>
        <p:txBody>
          <a:bodyPr/>
          <a:lstStyle/>
          <a:p>
            <a:r>
              <a:rPr lang="en-US"/>
              <a:t>WHAT ARE WE STUDYING ?</a:t>
            </a:r>
          </a:p>
        </p:txBody>
      </p:sp>
      <p:sp>
        <p:nvSpPr>
          <p:cNvPr id="3" name="Content Placeholder 2">
            <a:extLst>
              <a:ext uri="{FF2B5EF4-FFF2-40B4-BE49-F238E27FC236}">
                <a16:creationId xmlns:a16="http://schemas.microsoft.com/office/drawing/2014/main" id="{C41C0CF4-C953-445E-B252-B61FC17A6D55}"/>
              </a:ext>
            </a:extLst>
          </p:cNvPr>
          <p:cNvSpPr>
            <a:spLocks noGrp="1"/>
          </p:cNvSpPr>
          <p:nvPr>
            <p:ph idx="1"/>
          </p:nvPr>
        </p:nvSpPr>
        <p:spPr>
          <a:xfrm>
            <a:off x="1141412" y="1779587"/>
            <a:ext cx="9905999" cy="776906"/>
          </a:xfrm>
        </p:spPr>
        <p:txBody>
          <a:bodyPr vert="horz" lIns="91440" tIns="45720" rIns="91440" bIns="45720" rtlCol="0" anchor="t">
            <a:normAutofit/>
          </a:bodyPr>
          <a:lstStyle/>
          <a:p>
            <a:pPr marL="0" indent="0" algn="ctr">
              <a:buNone/>
            </a:pPr>
            <a:r>
              <a:rPr lang="en-US" sz="3200" b="1" dirty="0">
                <a:ea typeface="+mn-lt"/>
                <a:cs typeface="+mn-lt"/>
              </a:rPr>
              <a:t>Object Oriented Software Engineering</a:t>
            </a:r>
            <a:endParaRPr lang="en-US" sz="3200" b="1" dirty="0"/>
          </a:p>
        </p:txBody>
      </p:sp>
      <p:sp>
        <p:nvSpPr>
          <p:cNvPr id="4" name="TextBox 3">
            <a:extLst>
              <a:ext uri="{FF2B5EF4-FFF2-40B4-BE49-F238E27FC236}">
                <a16:creationId xmlns:a16="http://schemas.microsoft.com/office/drawing/2014/main" id="{C50B3438-9305-4C97-A358-E9E9FA4653E0}"/>
              </a:ext>
            </a:extLst>
          </p:cNvPr>
          <p:cNvSpPr txBox="1"/>
          <p:nvPr/>
        </p:nvSpPr>
        <p:spPr>
          <a:xfrm>
            <a:off x="1143000" y="3009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panose="020B0604020202020204" pitchFamily="34" charset="0"/>
              <a:buChar char="•"/>
            </a:pPr>
            <a:endParaRPr lang="en-US" dirty="0"/>
          </a:p>
        </p:txBody>
      </p:sp>
      <p:sp>
        <p:nvSpPr>
          <p:cNvPr id="7" name="Content Placeholder 2">
            <a:extLst>
              <a:ext uri="{FF2B5EF4-FFF2-40B4-BE49-F238E27FC236}">
                <a16:creationId xmlns:a16="http://schemas.microsoft.com/office/drawing/2014/main" id="{6391F2CA-6B92-409F-A58F-CFFE780BA318}"/>
              </a:ext>
            </a:extLst>
          </p:cNvPr>
          <p:cNvSpPr txBox="1">
            <a:spLocks/>
          </p:cNvSpPr>
          <p:nvPr/>
        </p:nvSpPr>
        <p:spPr>
          <a:xfrm>
            <a:off x="1145961" y="2868186"/>
            <a:ext cx="9905999" cy="55721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ea typeface="+mn-lt"/>
                <a:cs typeface="+mn-lt"/>
              </a:rPr>
              <a:t>1. Object Oriented ?</a:t>
            </a:r>
            <a:endParaRPr lang="en-US"/>
          </a:p>
        </p:txBody>
      </p:sp>
      <p:sp>
        <p:nvSpPr>
          <p:cNvPr id="11" name="Content Placeholder 2">
            <a:extLst>
              <a:ext uri="{FF2B5EF4-FFF2-40B4-BE49-F238E27FC236}">
                <a16:creationId xmlns:a16="http://schemas.microsoft.com/office/drawing/2014/main" id="{7A122CCB-5695-4913-9FA4-4A0AAC751B57}"/>
              </a:ext>
            </a:extLst>
          </p:cNvPr>
          <p:cNvSpPr txBox="1">
            <a:spLocks/>
          </p:cNvSpPr>
          <p:nvPr/>
        </p:nvSpPr>
        <p:spPr>
          <a:xfrm>
            <a:off x="1145961" y="3666451"/>
            <a:ext cx="9905999" cy="55721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ea typeface="+mn-lt"/>
                <a:cs typeface="+mn-lt"/>
              </a:rPr>
              <a:t>2. Software ?</a:t>
            </a:r>
            <a:endParaRPr lang="en-US"/>
          </a:p>
        </p:txBody>
      </p:sp>
      <p:sp>
        <p:nvSpPr>
          <p:cNvPr id="14" name="Content Placeholder 2">
            <a:extLst>
              <a:ext uri="{FF2B5EF4-FFF2-40B4-BE49-F238E27FC236}">
                <a16:creationId xmlns:a16="http://schemas.microsoft.com/office/drawing/2014/main" id="{E6295CA7-6EFE-496F-9E8A-B3C172FF854D}"/>
              </a:ext>
            </a:extLst>
          </p:cNvPr>
          <p:cNvSpPr txBox="1">
            <a:spLocks/>
          </p:cNvSpPr>
          <p:nvPr/>
        </p:nvSpPr>
        <p:spPr>
          <a:xfrm>
            <a:off x="1222161" y="4603536"/>
            <a:ext cx="9905999" cy="55721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ea typeface="+mn-lt"/>
                <a:cs typeface="+mn-lt"/>
              </a:rPr>
              <a:t>3. Engineering ?</a:t>
            </a:r>
            <a:endParaRPr lang="en-US" dirty="0"/>
          </a:p>
        </p:txBody>
      </p:sp>
    </p:spTree>
    <p:extLst>
      <p:ext uri="{BB962C8B-B14F-4D97-AF65-F5344CB8AC3E}">
        <p14:creationId xmlns:p14="http://schemas.microsoft.com/office/powerpoint/2010/main" val="35393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7B45-D191-4EC7-987E-862ECD8817C6}"/>
              </a:ext>
            </a:extLst>
          </p:cNvPr>
          <p:cNvSpPr>
            <a:spLocks noGrp="1"/>
          </p:cNvSpPr>
          <p:nvPr>
            <p:ph type="title"/>
          </p:nvPr>
        </p:nvSpPr>
        <p:spPr>
          <a:xfrm>
            <a:off x="1310746" y="662838"/>
            <a:ext cx="9905998" cy="774079"/>
          </a:xfrm>
        </p:spPr>
        <p:txBody>
          <a:bodyPr/>
          <a:lstStyle/>
          <a:p>
            <a:r>
              <a:rPr lang="en-US"/>
              <a:t>OBJECT ORIENTED </a:t>
            </a:r>
          </a:p>
        </p:txBody>
      </p:sp>
      <p:sp>
        <p:nvSpPr>
          <p:cNvPr id="3" name="Content Placeholder 2">
            <a:extLst>
              <a:ext uri="{FF2B5EF4-FFF2-40B4-BE49-F238E27FC236}">
                <a16:creationId xmlns:a16="http://schemas.microsoft.com/office/drawing/2014/main" id="{466D5BBA-AFCC-4592-ADE9-2C61A6BEB2B3}"/>
              </a:ext>
            </a:extLst>
          </p:cNvPr>
          <p:cNvSpPr>
            <a:spLocks noGrp="1"/>
          </p:cNvSpPr>
          <p:nvPr>
            <p:ph idx="1"/>
          </p:nvPr>
        </p:nvSpPr>
        <p:spPr>
          <a:xfrm>
            <a:off x="1141412" y="2249487"/>
            <a:ext cx="9905999" cy="569914"/>
          </a:xfrm>
        </p:spPr>
        <p:txBody>
          <a:bodyPr vert="horz" lIns="91440" tIns="45720" rIns="91440" bIns="45720" rtlCol="0" anchor="t">
            <a:normAutofit/>
          </a:bodyPr>
          <a:lstStyle/>
          <a:p>
            <a:r>
              <a:rPr lang="en-US" dirty="0"/>
              <a:t>ANY REAL WORLD EXAMPLE ?</a:t>
            </a:r>
          </a:p>
        </p:txBody>
      </p:sp>
      <p:pic>
        <p:nvPicPr>
          <p:cNvPr id="4" name="Picture 4" descr="Diagram&#10;&#10;Description automatically generated">
            <a:extLst>
              <a:ext uri="{FF2B5EF4-FFF2-40B4-BE49-F238E27FC236}">
                <a16:creationId xmlns:a16="http://schemas.microsoft.com/office/drawing/2014/main" id="{05327255-F933-4C1A-826E-6B553F373CC2}"/>
              </a:ext>
            </a:extLst>
          </p:cNvPr>
          <p:cNvPicPr>
            <a:picLocks noChangeAspect="1"/>
          </p:cNvPicPr>
          <p:nvPr/>
        </p:nvPicPr>
        <p:blipFill>
          <a:blip r:embed="rId3"/>
          <a:stretch>
            <a:fillRect/>
          </a:stretch>
        </p:blipFill>
        <p:spPr>
          <a:xfrm>
            <a:off x="3302000" y="3179275"/>
            <a:ext cx="5334000" cy="2925150"/>
          </a:xfrm>
          <a:prstGeom prst="rect">
            <a:avLst/>
          </a:prstGeom>
        </p:spPr>
      </p:pic>
      <p:sp>
        <p:nvSpPr>
          <p:cNvPr id="6" name="TextBox 5">
            <a:extLst>
              <a:ext uri="{FF2B5EF4-FFF2-40B4-BE49-F238E27FC236}">
                <a16:creationId xmlns:a16="http://schemas.microsoft.com/office/drawing/2014/main" id="{E61BD79E-E610-4685-947A-29A730889217}"/>
              </a:ext>
            </a:extLst>
          </p:cNvPr>
          <p:cNvSpPr txBox="1"/>
          <p:nvPr/>
        </p:nvSpPr>
        <p:spPr>
          <a:xfrm>
            <a:off x="424671" y="355893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dirty="0"/>
              <a:t>STATE</a:t>
            </a:r>
          </a:p>
        </p:txBody>
      </p:sp>
      <p:sp>
        <p:nvSpPr>
          <p:cNvPr id="7" name="TextBox 6">
            <a:extLst>
              <a:ext uri="{FF2B5EF4-FFF2-40B4-BE49-F238E27FC236}">
                <a16:creationId xmlns:a16="http://schemas.microsoft.com/office/drawing/2014/main" id="{DBBEF28A-DCB3-434B-9134-329D47D4B208}"/>
              </a:ext>
            </a:extLst>
          </p:cNvPr>
          <p:cNvSpPr txBox="1"/>
          <p:nvPr/>
        </p:nvSpPr>
        <p:spPr>
          <a:xfrm>
            <a:off x="424670" y="40190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BEHAVIOUR</a:t>
            </a:r>
            <a:endParaRPr lang="en-US" dirty="0"/>
          </a:p>
        </p:txBody>
      </p:sp>
      <p:sp>
        <p:nvSpPr>
          <p:cNvPr id="10" name="Title 1">
            <a:extLst>
              <a:ext uri="{FF2B5EF4-FFF2-40B4-BE49-F238E27FC236}">
                <a16:creationId xmlns:a16="http://schemas.microsoft.com/office/drawing/2014/main" id="{2059DDD4-C32C-450D-8AB5-6CBC5D98EAB9}"/>
              </a:ext>
            </a:extLst>
          </p:cNvPr>
          <p:cNvSpPr txBox="1">
            <a:spLocks/>
          </p:cNvSpPr>
          <p:nvPr/>
        </p:nvSpPr>
        <p:spPr>
          <a:xfrm>
            <a:off x="1135662" y="1331635"/>
            <a:ext cx="9905998" cy="7740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342900" indent="-342900">
              <a:buFont typeface="Arial"/>
              <a:buChar char="•"/>
            </a:pPr>
            <a:r>
              <a:rPr lang="en-US" sz="2400" i="1" dirty="0">
                <a:ea typeface="+mj-lt"/>
                <a:cs typeface="+mj-lt"/>
              </a:rPr>
              <a:t>objects</a:t>
            </a:r>
            <a:r>
              <a:rPr lang="en-US" sz="2400" dirty="0">
                <a:ea typeface="+mj-lt"/>
                <a:cs typeface="+mj-lt"/>
              </a:rPr>
              <a:t> are key to understanding object-oriented technology</a:t>
            </a:r>
            <a:endParaRPr lang="en-US" sz="2400" dirty="0"/>
          </a:p>
        </p:txBody>
      </p:sp>
    </p:spTree>
    <p:extLst>
      <p:ext uri="{BB962C8B-B14F-4D97-AF65-F5344CB8AC3E}">
        <p14:creationId xmlns:p14="http://schemas.microsoft.com/office/powerpoint/2010/main" val="109163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7DD3-CF0D-44E8-BD07-E3E214F088E7}"/>
              </a:ext>
            </a:extLst>
          </p:cNvPr>
          <p:cNvSpPr>
            <a:spLocks noGrp="1"/>
          </p:cNvSpPr>
          <p:nvPr>
            <p:ph type="title"/>
          </p:nvPr>
        </p:nvSpPr>
        <p:spPr>
          <a:xfrm>
            <a:off x="4924810" y="292"/>
            <a:ext cx="6050713" cy="1478570"/>
          </a:xfrm>
        </p:spPr>
        <p:txBody>
          <a:bodyPr>
            <a:normAutofit/>
          </a:bodyPr>
          <a:lstStyle/>
          <a:p>
            <a:r>
              <a:rPr lang="en-US"/>
              <a:t>SOFTWARE</a:t>
            </a:r>
            <a:endParaRPr lang="en-US" dirty="0"/>
          </a:p>
        </p:txBody>
      </p:sp>
      <p:sp>
        <p:nvSpPr>
          <p:cNvPr id="3" name="Content Placeholder 2">
            <a:extLst>
              <a:ext uri="{FF2B5EF4-FFF2-40B4-BE49-F238E27FC236}">
                <a16:creationId xmlns:a16="http://schemas.microsoft.com/office/drawing/2014/main" id="{A69B6D54-7ED2-4F65-87EC-8FFC97B5D91E}"/>
              </a:ext>
            </a:extLst>
          </p:cNvPr>
          <p:cNvSpPr>
            <a:spLocks noGrp="1"/>
          </p:cNvSpPr>
          <p:nvPr>
            <p:ph idx="1"/>
          </p:nvPr>
        </p:nvSpPr>
        <p:spPr>
          <a:xfrm>
            <a:off x="4924810" y="1053186"/>
            <a:ext cx="6883585" cy="5310127"/>
          </a:xfrm>
        </p:spPr>
        <p:txBody>
          <a:bodyPr vert="horz" lIns="91440" tIns="45720" rIns="91440" bIns="45720" rtlCol="0" anchor="t">
            <a:normAutofit/>
          </a:bodyPr>
          <a:lstStyle/>
          <a:p>
            <a:pPr marL="0" indent="0">
              <a:lnSpc>
                <a:spcPct val="100000"/>
              </a:lnSpc>
              <a:buNone/>
            </a:pPr>
            <a:r>
              <a:rPr lang="en-US" sz="3200" dirty="0">
                <a:ea typeface="+mn-lt"/>
                <a:cs typeface="+mn-lt"/>
              </a:rPr>
              <a:t>Executable code, which serves some computational purpose. </a:t>
            </a:r>
          </a:p>
          <a:p>
            <a:pPr marL="0" indent="0">
              <a:lnSpc>
                <a:spcPct val="100000"/>
              </a:lnSpc>
              <a:buNone/>
            </a:pPr>
            <a:r>
              <a:rPr lang="en-US" sz="3200" dirty="0">
                <a:ea typeface="+mn-lt"/>
                <a:cs typeface="+mn-lt"/>
              </a:rPr>
              <a:t>A collection of executable programming code, associated libraries and documentation. </a:t>
            </a:r>
          </a:p>
          <a:p>
            <a:pPr marL="0" indent="0">
              <a:lnSpc>
                <a:spcPct val="100000"/>
              </a:lnSpc>
              <a:buNone/>
            </a:pPr>
            <a:endParaRPr lang="en-US" sz="3200" dirty="0">
              <a:ea typeface="+mn-lt"/>
              <a:cs typeface="+mn-lt"/>
            </a:endParaRPr>
          </a:p>
          <a:p>
            <a:pPr marL="0" indent="0">
              <a:lnSpc>
                <a:spcPct val="100000"/>
              </a:lnSpc>
              <a:buNone/>
            </a:pPr>
            <a:r>
              <a:rPr lang="en-US" sz="3200" dirty="0">
                <a:ea typeface="+mn-lt"/>
                <a:cs typeface="+mn-lt"/>
              </a:rPr>
              <a:t>Software made for   specific requirement(s) is called software product.</a:t>
            </a:r>
            <a:endParaRPr lang="en-US" sz="3200" dirty="0"/>
          </a:p>
          <a:p>
            <a:pPr algn="just">
              <a:lnSpc>
                <a:spcPct val="110000"/>
              </a:lnSpc>
            </a:pPr>
            <a:endParaRPr lang="en-US" sz="3200" dirty="0"/>
          </a:p>
        </p:txBody>
      </p:sp>
      <p:pic>
        <p:nvPicPr>
          <p:cNvPr id="5" name="Picture 4" descr="Computer script on a screen">
            <a:extLst>
              <a:ext uri="{FF2B5EF4-FFF2-40B4-BE49-F238E27FC236}">
                <a16:creationId xmlns:a16="http://schemas.microsoft.com/office/drawing/2014/main" id="{EDD01FC5-1E36-4542-9DD2-703C8E59211B}"/>
              </a:ext>
            </a:extLst>
          </p:cNvPr>
          <p:cNvPicPr>
            <a:picLocks noChangeAspect="1"/>
          </p:cNvPicPr>
          <p:nvPr/>
        </p:nvPicPr>
        <p:blipFill rotWithShape="1">
          <a:blip r:embed="rId4"/>
          <a:srcRect l="7228" r="47653" b="-1"/>
          <a:stretch/>
        </p:blipFill>
        <p:spPr>
          <a:xfrm>
            <a:off x="-19974" y="10"/>
            <a:ext cx="4635583" cy="6857990"/>
          </a:xfrm>
          <a:prstGeom prst="rect">
            <a:avLst/>
          </a:prstGeom>
        </p:spPr>
      </p:pic>
    </p:spTree>
    <p:extLst>
      <p:ext uri="{BB962C8B-B14F-4D97-AF65-F5344CB8AC3E}">
        <p14:creationId xmlns:p14="http://schemas.microsoft.com/office/powerpoint/2010/main" val="391539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A2A1-F5FC-4C31-B7D1-F1AE541BF3E2}"/>
              </a:ext>
            </a:extLst>
          </p:cNvPr>
          <p:cNvSpPr>
            <a:spLocks noGrp="1"/>
          </p:cNvSpPr>
          <p:nvPr>
            <p:ph type="title"/>
          </p:nvPr>
        </p:nvSpPr>
        <p:spPr/>
        <p:txBody>
          <a:bodyPr/>
          <a:lstStyle/>
          <a:p>
            <a:r>
              <a:rPr lang="en-US"/>
              <a:t>WHAT IS ENGINEERING ?</a:t>
            </a:r>
          </a:p>
        </p:txBody>
      </p:sp>
      <p:sp>
        <p:nvSpPr>
          <p:cNvPr id="3" name="Content Placeholder 2">
            <a:extLst>
              <a:ext uri="{FF2B5EF4-FFF2-40B4-BE49-F238E27FC236}">
                <a16:creationId xmlns:a16="http://schemas.microsoft.com/office/drawing/2014/main" id="{7E1432B5-0C17-4734-8414-0C882FA03D53}"/>
              </a:ext>
            </a:extLst>
          </p:cNvPr>
          <p:cNvSpPr>
            <a:spLocks noGrp="1"/>
          </p:cNvSpPr>
          <p:nvPr>
            <p:ph idx="1"/>
          </p:nvPr>
        </p:nvSpPr>
        <p:spPr>
          <a:xfrm>
            <a:off x="478971" y="2249487"/>
            <a:ext cx="10874829" cy="1456998"/>
          </a:xfrm>
        </p:spPr>
        <p:txBody>
          <a:bodyPr vert="horz" lIns="91440" tIns="45720" rIns="91440" bIns="45720" rtlCol="0" anchor="t">
            <a:normAutofit/>
          </a:bodyPr>
          <a:lstStyle/>
          <a:p>
            <a:pPr marL="0" indent="0">
              <a:buNone/>
            </a:pPr>
            <a:r>
              <a:rPr lang="en-US" sz="3200" dirty="0">
                <a:ea typeface="+mn-lt"/>
                <a:cs typeface="+mn-lt"/>
              </a:rPr>
              <a:t>Solving problems, developing products using </a:t>
            </a:r>
            <a:r>
              <a:rPr lang="en-US" sz="3200" b="1" dirty="0">
                <a:ea typeface="+mn-lt"/>
                <a:cs typeface="+mn-lt"/>
              </a:rPr>
              <a:t>well-defined, scientific principles and methods</a:t>
            </a:r>
            <a:r>
              <a:rPr lang="en-US" sz="3200" dirty="0">
                <a:ea typeface="+mn-lt"/>
                <a:cs typeface="+mn-lt"/>
              </a:rPr>
              <a:t>.</a:t>
            </a:r>
            <a:endParaRPr lang="en-US" sz="3200" dirty="0"/>
          </a:p>
          <a:p>
            <a:pPr marL="0" indent="0">
              <a:buNone/>
            </a:pPr>
            <a:endParaRPr lang="en-US" dirty="0"/>
          </a:p>
        </p:txBody>
      </p:sp>
      <p:sp>
        <p:nvSpPr>
          <p:cNvPr id="6" name="Content Placeholder 2">
            <a:extLst>
              <a:ext uri="{FF2B5EF4-FFF2-40B4-BE49-F238E27FC236}">
                <a16:creationId xmlns:a16="http://schemas.microsoft.com/office/drawing/2014/main" id="{0B95B7E4-CE3E-4143-8D42-141DBD954BA4}"/>
              </a:ext>
            </a:extLst>
          </p:cNvPr>
          <p:cNvSpPr txBox="1">
            <a:spLocks/>
          </p:cNvSpPr>
          <p:nvPr/>
        </p:nvSpPr>
        <p:spPr>
          <a:xfrm>
            <a:off x="344495" y="4265284"/>
            <a:ext cx="9905999" cy="145699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IN" sz="2800" b="0" i="0" dirty="0">
              <a:latin typeface="Arial"/>
              <a:ea typeface="+mn-ea"/>
              <a:cs typeface="Arial"/>
            </a:endParaRPr>
          </a:p>
          <a:p>
            <a:pPr marL="0" indent="0">
              <a:buFont typeface="Arial" panose="020B0604020202020204" pitchFamily="34" charset="0"/>
              <a:buNone/>
            </a:pPr>
            <a:endParaRPr lang="en-IN" sz="2800" dirty="0">
              <a:latin typeface="Arial"/>
              <a:cs typeface="Arial"/>
            </a:endParaRPr>
          </a:p>
          <a:p>
            <a:pPr marL="0" indent="0">
              <a:buFont typeface="Arial" panose="020B0604020202020204" pitchFamily="34" charset="0"/>
              <a:buNone/>
            </a:pPr>
            <a:r>
              <a:rPr lang="en-IN" sz="2800" b="0" i="0" dirty="0">
                <a:latin typeface="Arial"/>
                <a:ea typeface="+mn-ea"/>
                <a:cs typeface="Arial"/>
              </a:rPr>
              <a:t>But why do we need Software Engineering?</a:t>
            </a:r>
            <a:endParaRPr lang="en-US" sz="2800" dirty="0"/>
          </a:p>
        </p:txBody>
      </p:sp>
      <p:sp>
        <p:nvSpPr>
          <p:cNvPr id="5" name="TextBox 4">
            <a:extLst>
              <a:ext uri="{FF2B5EF4-FFF2-40B4-BE49-F238E27FC236}">
                <a16:creationId xmlns:a16="http://schemas.microsoft.com/office/drawing/2014/main" id="{746E72DE-53E1-6124-C100-745EA1EFEBD4}"/>
              </a:ext>
            </a:extLst>
          </p:cNvPr>
          <p:cNvSpPr txBox="1"/>
          <p:nvPr/>
        </p:nvSpPr>
        <p:spPr>
          <a:xfrm>
            <a:off x="1121228" y="3337153"/>
            <a:ext cx="11070772" cy="369332"/>
          </a:xfrm>
          <a:prstGeom prst="rect">
            <a:avLst/>
          </a:prstGeom>
          <a:noFill/>
        </p:spPr>
        <p:txBody>
          <a:bodyPr wrap="square">
            <a:spAutoFit/>
          </a:bodyPr>
          <a:lstStyle/>
          <a:p>
            <a:r>
              <a:rPr lang="en-IE" dirty="0">
                <a:hlinkClick r:id="rId2"/>
              </a:rPr>
              <a:t>https://www.youtube.com/watch?v=bipTWWHya8A&amp;t=17s</a:t>
            </a:r>
            <a:endParaRPr lang="en-IE" dirty="0"/>
          </a:p>
        </p:txBody>
      </p:sp>
    </p:spTree>
    <p:extLst>
      <p:ext uri="{BB962C8B-B14F-4D97-AF65-F5344CB8AC3E}">
        <p14:creationId xmlns:p14="http://schemas.microsoft.com/office/powerpoint/2010/main" val="282429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5E17-2E81-9E27-8F69-5A224BF37DDD}"/>
              </a:ext>
            </a:extLst>
          </p:cNvPr>
          <p:cNvSpPr>
            <a:spLocks noGrp="1"/>
          </p:cNvSpPr>
          <p:nvPr>
            <p:ph type="title"/>
          </p:nvPr>
        </p:nvSpPr>
        <p:spPr/>
        <p:txBody>
          <a:bodyPr/>
          <a:lstStyle/>
          <a:p>
            <a:br>
              <a:rPr lang="en-GB" dirty="0"/>
            </a:br>
            <a:r>
              <a:rPr lang="en-IE" dirty="0"/>
              <a:t>Why do we need software engineering?</a:t>
            </a:r>
          </a:p>
        </p:txBody>
      </p:sp>
    </p:spTree>
    <p:extLst>
      <p:ext uri="{BB962C8B-B14F-4D97-AF65-F5344CB8AC3E}">
        <p14:creationId xmlns:p14="http://schemas.microsoft.com/office/powerpoint/2010/main" val="1041489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61E2-F7E0-49EA-9BC2-7D7F1B0443A2}"/>
              </a:ext>
            </a:extLst>
          </p:cNvPr>
          <p:cNvSpPr>
            <a:spLocks noGrp="1"/>
          </p:cNvSpPr>
          <p:nvPr>
            <p:ph type="title"/>
          </p:nvPr>
        </p:nvSpPr>
        <p:spPr>
          <a:xfrm>
            <a:off x="1141413" y="129688"/>
            <a:ext cx="9417168" cy="630306"/>
          </a:xfrm>
        </p:spPr>
        <p:txBody>
          <a:bodyPr>
            <a:normAutofit fontScale="90000"/>
          </a:bodyPr>
          <a:lstStyle/>
          <a:p>
            <a:r>
              <a:rPr lang="en-US" dirty="0">
                <a:ea typeface="+mj-lt"/>
                <a:cs typeface="+mj-lt"/>
              </a:rPr>
              <a:t>Software failures</a:t>
            </a:r>
            <a:endParaRPr lang="en-US" dirty="0"/>
          </a:p>
        </p:txBody>
      </p:sp>
      <p:sp>
        <p:nvSpPr>
          <p:cNvPr id="5" name="Content Placeholder 4">
            <a:extLst>
              <a:ext uri="{FF2B5EF4-FFF2-40B4-BE49-F238E27FC236}">
                <a16:creationId xmlns:a16="http://schemas.microsoft.com/office/drawing/2014/main" id="{BE06C0A6-17A6-D6DA-6EEA-C16117D06A40}"/>
              </a:ext>
            </a:extLst>
          </p:cNvPr>
          <p:cNvSpPr>
            <a:spLocks noGrp="1"/>
          </p:cNvSpPr>
          <p:nvPr>
            <p:ph idx="1"/>
          </p:nvPr>
        </p:nvSpPr>
        <p:spPr>
          <a:xfrm>
            <a:off x="349149" y="1354931"/>
            <a:ext cx="10515600" cy="4351338"/>
          </a:xfrm>
        </p:spPr>
        <p:txBody>
          <a:bodyPr/>
          <a:lstStyle/>
          <a:p>
            <a:r>
              <a:rPr lang="en-GB" dirty="0"/>
              <a:t>Any recent examples you can think of?</a:t>
            </a:r>
          </a:p>
          <a:p>
            <a:endParaRPr lang="en-GB" dirty="0"/>
          </a:p>
          <a:p>
            <a:endParaRPr lang="en-IE" dirty="0"/>
          </a:p>
        </p:txBody>
      </p:sp>
      <p:sp>
        <p:nvSpPr>
          <p:cNvPr id="4" name="TextBox 3">
            <a:extLst>
              <a:ext uri="{FF2B5EF4-FFF2-40B4-BE49-F238E27FC236}">
                <a16:creationId xmlns:a16="http://schemas.microsoft.com/office/drawing/2014/main" id="{4C7A396B-CA95-BA80-9130-B0452EB92623}"/>
              </a:ext>
            </a:extLst>
          </p:cNvPr>
          <p:cNvSpPr txBox="1"/>
          <p:nvPr/>
        </p:nvSpPr>
        <p:spPr>
          <a:xfrm>
            <a:off x="503162" y="3162279"/>
            <a:ext cx="9329460" cy="1754326"/>
          </a:xfrm>
          <a:prstGeom prst="rect">
            <a:avLst/>
          </a:prstGeom>
          <a:noFill/>
        </p:spPr>
        <p:txBody>
          <a:bodyPr wrap="square">
            <a:spAutoFit/>
          </a:bodyPr>
          <a:lstStyle/>
          <a:p>
            <a:r>
              <a:rPr lang="en-IE" dirty="0">
                <a:hlinkClick r:id="rId2"/>
              </a:rPr>
              <a:t>https://www.testdevlab.com/blog/10-biggest-software-bugs-and-tech-fails-of-2021</a:t>
            </a:r>
            <a:endParaRPr lang="en-IE" dirty="0"/>
          </a:p>
          <a:p>
            <a:endParaRPr lang="en-IE" dirty="0"/>
          </a:p>
          <a:p>
            <a:r>
              <a:rPr lang="en-IE" dirty="0">
                <a:hlinkClick r:id="rId3"/>
              </a:rPr>
              <a:t>https://edition.cnn.com/2024/07/19/tech/tech-outage-crowdstrike-software/index.html</a:t>
            </a:r>
            <a:endParaRPr lang="en-IE" dirty="0"/>
          </a:p>
          <a:p>
            <a:endParaRPr lang="en-IE" dirty="0">
              <a:hlinkClick r:id="rId4"/>
            </a:endParaRPr>
          </a:p>
          <a:p>
            <a:r>
              <a:rPr lang="en-IE" dirty="0">
                <a:hlinkClick r:id="rId4"/>
              </a:rPr>
              <a:t>https://www.reuters.com/business/media-telecom/oasis-fans-left-frustrated-technical-problems-hit-ticket-sales-2024-08-31/</a:t>
            </a:r>
            <a:endParaRPr lang="en-IE" dirty="0"/>
          </a:p>
        </p:txBody>
      </p:sp>
    </p:spTree>
    <p:extLst>
      <p:ext uri="{BB962C8B-B14F-4D97-AF65-F5344CB8AC3E}">
        <p14:creationId xmlns:p14="http://schemas.microsoft.com/office/powerpoint/2010/main" val="370820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B7ABC-2D65-4B3B-A300-CA08D9D11F39}"/>
              </a:ext>
            </a:extLst>
          </p:cNvPr>
          <p:cNvSpPr>
            <a:spLocks noGrp="1"/>
          </p:cNvSpPr>
          <p:nvPr>
            <p:ph type="title"/>
          </p:nvPr>
        </p:nvSpPr>
        <p:spPr>
          <a:xfrm>
            <a:off x="422750" y="246057"/>
            <a:ext cx="9905998" cy="1032872"/>
          </a:xfrm>
        </p:spPr>
        <p:txBody>
          <a:bodyPr/>
          <a:lstStyle/>
          <a:p>
            <a:r>
              <a:rPr lang="en-US" dirty="0"/>
              <a:t>What causes software failures?</a:t>
            </a:r>
          </a:p>
        </p:txBody>
      </p:sp>
    </p:spTree>
    <p:extLst>
      <p:ext uri="{BB962C8B-B14F-4D97-AF65-F5344CB8AC3E}">
        <p14:creationId xmlns:p14="http://schemas.microsoft.com/office/powerpoint/2010/main" val="3988375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73675-1A9C-4AFB-AFB3-F53864DB8D62}"/>
              </a:ext>
            </a:extLst>
          </p:cNvPr>
          <p:cNvSpPr>
            <a:spLocks noGrp="1"/>
          </p:cNvSpPr>
          <p:nvPr>
            <p:ph type="title"/>
          </p:nvPr>
        </p:nvSpPr>
        <p:spPr>
          <a:xfrm>
            <a:off x="386644" y="235969"/>
            <a:ext cx="10515600" cy="1325563"/>
          </a:xfrm>
        </p:spPr>
        <p:txBody>
          <a:bodyPr>
            <a:normAutofit/>
          </a:bodyPr>
          <a:lstStyle/>
          <a:p>
            <a:r>
              <a:rPr lang="en-US" sz="3200" cap="all" dirty="0"/>
              <a:t>What WE LEARN from those failures ?</a:t>
            </a:r>
          </a:p>
        </p:txBody>
      </p:sp>
      <p:sp>
        <p:nvSpPr>
          <p:cNvPr id="3" name="Content Placeholder 2">
            <a:extLst>
              <a:ext uri="{FF2B5EF4-FFF2-40B4-BE49-F238E27FC236}">
                <a16:creationId xmlns:a16="http://schemas.microsoft.com/office/drawing/2014/main" id="{836364A7-8272-45B2-8E70-A46CE5D89424}"/>
              </a:ext>
            </a:extLst>
          </p:cNvPr>
          <p:cNvSpPr>
            <a:spLocks noGrp="1"/>
          </p:cNvSpPr>
          <p:nvPr>
            <p:ph idx="1"/>
          </p:nvPr>
        </p:nvSpPr>
        <p:spPr>
          <a:xfrm>
            <a:off x="544689" y="1461156"/>
            <a:ext cx="10515600" cy="4351338"/>
          </a:xfrm>
        </p:spPr>
        <p:txBody>
          <a:bodyPr vert="horz" lIns="91440" tIns="45720" rIns="91440" bIns="45720" rtlCol="0" anchor="t">
            <a:normAutofit fontScale="92500" lnSpcReduction="20000"/>
          </a:bodyPr>
          <a:lstStyle/>
          <a:p>
            <a:pPr marL="0" indent="0" algn="just">
              <a:buNone/>
            </a:pPr>
            <a:r>
              <a:rPr lang="en-US" sz="2800" b="1" dirty="0">
                <a:latin typeface="TW Cen MT"/>
              </a:rPr>
              <a:t>Incorrect or Incomplete Software</a:t>
            </a:r>
          </a:p>
          <a:p>
            <a:pPr marL="0" indent="0" algn="just">
              <a:buNone/>
            </a:pPr>
            <a:r>
              <a:rPr lang="en-US" sz="2800" dirty="0">
                <a:latin typeface="TW Cen MT"/>
              </a:rPr>
              <a:t>Developers did not </a:t>
            </a:r>
            <a:r>
              <a:rPr lang="en-US" sz="2800" b="1" dirty="0">
                <a:latin typeface="TW Cen MT"/>
              </a:rPr>
              <a:t>anticipate seldom-occurring situations </a:t>
            </a:r>
            <a:endParaRPr lang="en-US" dirty="0">
              <a:latin typeface="TW Cen MT"/>
            </a:endParaRPr>
          </a:p>
          <a:p>
            <a:pPr marL="0" indent="0" algn="just">
              <a:buNone/>
            </a:pPr>
            <a:r>
              <a:rPr lang="en-US" sz="2800" b="1" dirty="0">
                <a:latin typeface="TW Cen MT"/>
              </a:rPr>
              <a:t>user actively misusing </a:t>
            </a:r>
            <a:r>
              <a:rPr lang="en-US" sz="2800" dirty="0">
                <a:latin typeface="TW Cen MT"/>
              </a:rPr>
              <a:t>the system (taping down a button, use of bots, hacking  </a:t>
            </a:r>
          </a:p>
          <a:p>
            <a:pPr marL="0" indent="0" algn="just">
              <a:buNone/>
            </a:pPr>
            <a:endParaRPr lang="en-US" b="1" dirty="0">
              <a:latin typeface="TW Cen MT"/>
            </a:endParaRPr>
          </a:p>
          <a:p>
            <a:pPr marL="0" indent="0" algn="just">
              <a:buNone/>
            </a:pPr>
            <a:r>
              <a:rPr lang="en-US" b="1" dirty="0">
                <a:latin typeface="TW Cen MT"/>
              </a:rPr>
              <a:t>Inadequate platform</a:t>
            </a:r>
          </a:p>
          <a:p>
            <a:pPr marL="0" indent="0" algn="just">
              <a:buNone/>
            </a:pPr>
            <a:r>
              <a:rPr lang="en-US" sz="2800" dirty="0">
                <a:latin typeface="TW Cen MT"/>
              </a:rPr>
              <a:t>Unexpected heavy traffic</a:t>
            </a:r>
          </a:p>
          <a:p>
            <a:pPr marL="0" indent="0" algn="just">
              <a:buNone/>
            </a:pPr>
            <a:r>
              <a:rPr lang="en-US" sz="2800" b="1" dirty="0">
                <a:latin typeface="TW Cen MT"/>
              </a:rPr>
              <a:t> </a:t>
            </a:r>
            <a:r>
              <a:rPr lang="en-US" sz="2800" dirty="0">
                <a:latin typeface="TW Cen MT"/>
              </a:rPr>
              <a:t> </a:t>
            </a:r>
            <a:endParaRPr lang="en-US" dirty="0">
              <a:latin typeface="TW Cen MT"/>
            </a:endParaRPr>
          </a:p>
          <a:p>
            <a:pPr marL="0" indent="0" algn="just">
              <a:buNone/>
            </a:pPr>
            <a:r>
              <a:rPr lang="en-US" sz="2800" b="1" dirty="0">
                <a:latin typeface="TW Cen MT"/>
              </a:rPr>
              <a:t>Management failures </a:t>
            </a:r>
          </a:p>
          <a:p>
            <a:pPr marL="0" indent="0" algn="just">
              <a:buNone/>
            </a:pPr>
            <a:r>
              <a:rPr lang="en-US" dirty="0">
                <a:latin typeface="TW Cen MT"/>
              </a:rPr>
              <a:t>O</a:t>
            </a:r>
            <a:r>
              <a:rPr lang="en-US" sz="2800" dirty="0">
                <a:latin typeface="TW Cen MT"/>
              </a:rPr>
              <a:t>n-time delivery of an incorrect system that does not meet the requirements</a:t>
            </a:r>
          </a:p>
          <a:p>
            <a:pPr marL="0" indent="0" algn="just">
              <a:buNone/>
            </a:pPr>
            <a:r>
              <a:rPr lang="en-US" sz="2800" dirty="0">
                <a:latin typeface="TW Cen MT"/>
              </a:rPr>
              <a:t>Unnecessary complexity</a:t>
            </a:r>
            <a:r>
              <a:rPr lang="en-US" dirty="0">
                <a:latin typeface="TW Cen MT"/>
              </a:rPr>
              <a:t> for users or maintenance</a:t>
            </a:r>
          </a:p>
          <a:p>
            <a:pPr marL="0" indent="0" algn="just">
              <a:buNone/>
            </a:pPr>
            <a:endParaRPr lang="en-US" dirty="0">
              <a:latin typeface="TW Cen MT"/>
            </a:endParaRPr>
          </a:p>
          <a:p>
            <a:pPr marL="0" indent="0" algn="just">
              <a:buNone/>
            </a:pPr>
            <a:endParaRPr lang="en-US" sz="2800" dirty="0">
              <a:latin typeface="TW Cen MT"/>
              <a:ea typeface="+mn-lt"/>
              <a:cs typeface="+mn-lt"/>
            </a:endParaRPr>
          </a:p>
          <a:p>
            <a:pPr marL="0" indent="0" algn="just">
              <a:buNone/>
            </a:pPr>
            <a:endParaRPr lang="en-US" sz="2800" dirty="0">
              <a:ea typeface="+mn-lt"/>
              <a:cs typeface="+mn-lt"/>
            </a:endParaRPr>
          </a:p>
          <a:p>
            <a:endParaRPr lang="en-US" sz="2800" dirty="0"/>
          </a:p>
        </p:txBody>
      </p:sp>
    </p:spTree>
    <p:extLst>
      <p:ext uri="{BB962C8B-B14F-4D97-AF65-F5344CB8AC3E}">
        <p14:creationId xmlns:p14="http://schemas.microsoft.com/office/powerpoint/2010/main" val="38903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6C16-C9C7-4043-A5B4-02B96624024C}"/>
              </a:ext>
            </a:extLst>
          </p:cNvPr>
          <p:cNvSpPr>
            <a:spLocks noGrp="1"/>
          </p:cNvSpPr>
          <p:nvPr>
            <p:ph type="title"/>
          </p:nvPr>
        </p:nvSpPr>
        <p:spPr>
          <a:xfrm>
            <a:off x="1141413" y="618518"/>
            <a:ext cx="9905998" cy="955449"/>
          </a:xfrm>
        </p:spPr>
        <p:txBody>
          <a:bodyPr/>
          <a:lstStyle/>
          <a:p>
            <a:r>
              <a:rPr lang="en-US" dirty="0"/>
              <a:t>What we are going to do today?</a:t>
            </a:r>
          </a:p>
        </p:txBody>
      </p:sp>
      <p:graphicFrame>
        <p:nvGraphicFramePr>
          <p:cNvPr id="4" name="Content Placeholder 2">
            <a:extLst>
              <a:ext uri="{FF2B5EF4-FFF2-40B4-BE49-F238E27FC236}">
                <a16:creationId xmlns:a16="http://schemas.microsoft.com/office/drawing/2014/main" id="{82C4AE7B-4C69-EE68-CAFC-993F40A31CB4}"/>
              </a:ext>
            </a:extLst>
          </p:cNvPr>
          <p:cNvGraphicFramePr>
            <a:graphicFrameLocks noGrp="1"/>
          </p:cNvGraphicFramePr>
          <p:nvPr>
            <p:ph idx="1"/>
            <p:extLst>
              <p:ext uri="{D42A27DB-BD31-4B8C-83A1-F6EECF244321}">
                <p14:modId xmlns:p14="http://schemas.microsoft.com/office/powerpoint/2010/main" val="871594392"/>
              </p:ext>
            </p:extLst>
          </p:nvPr>
        </p:nvGraphicFramePr>
        <p:xfrm>
          <a:off x="1141413" y="1708879"/>
          <a:ext cx="9906000" cy="4530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9624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5ABB-5579-B911-48E2-230AEA61DCDF}"/>
              </a:ext>
            </a:extLst>
          </p:cNvPr>
          <p:cNvSpPr>
            <a:spLocks noGrp="1"/>
          </p:cNvSpPr>
          <p:nvPr>
            <p:ph type="title"/>
          </p:nvPr>
        </p:nvSpPr>
        <p:spPr/>
        <p:txBody>
          <a:bodyPr/>
          <a:lstStyle/>
          <a:p>
            <a:r>
              <a:rPr lang="en-GB" dirty="0"/>
              <a:t>What is ‘good’ software ? </a:t>
            </a:r>
            <a:endParaRPr lang="en-IE" dirty="0"/>
          </a:p>
        </p:txBody>
      </p:sp>
      <p:sp>
        <p:nvSpPr>
          <p:cNvPr id="3" name="Content Placeholder 2">
            <a:extLst>
              <a:ext uri="{FF2B5EF4-FFF2-40B4-BE49-F238E27FC236}">
                <a16:creationId xmlns:a16="http://schemas.microsoft.com/office/drawing/2014/main" id="{3CB8CBC1-37D3-4D4F-1359-4316B4F606C8}"/>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3561793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09AD-2A9D-4708-847B-D92F6134BBD9}"/>
              </a:ext>
            </a:extLst>
          </p:cNvPr>
          <p:cNvSpPr>
            <a:spLocks noGrp="1"/>
          </p:cNvSpPr>
          <p:nvPr>
            <p:ph type="title"/>
          </p:nvPr>
        </p:nvSpPr>
        <p:spPr>
          <a:xfrm>
            <a:off x="634432" y="350874"/>
            <a:ext cx="10919958" cy="1478570"/>
          </a:xfrm>
        </p:spPr>
        <p:txBody>
          <a:bodyPr/>
          <a:lstStyle/>
          <a:p>
            <a:r>
              <a:rPr lang="en-US" dirty="0"/>
              <a:t>What are the attributes of good software ?</a:t>
            </a:r>
            <a:br>
              <a:rPr lang="en-US" dirty="0"/>
            </a:br>
            <a:endParaRPr lang="en-US" dirty="0"/>
          </a:p>
        </p:txBody>
      </p:sp>
      <p:sp>
        <p:nvSpPr>
          <p:cNvPr id="6" name="Content Placeholder 5">
            <a:extLst>
              <a:ext uri="{FF2B5EF4-FFF2-40B4-BE49-F238E27FC236}">
                <a16:creationId xmlns:a16="http://schemas.microsoft.com/office/drawing/2014/main" id="{61D23A7F-8537-4AE5-9355-22B3532B80F0}"/>
              </a:ext>
            </a:extLst>
          </p:cNvPr>
          <p:cNvSpPr>
            <a:spLocks noGrp="1"/>
          </p:cNvSpPr>
          <p:nvPr>
            <p:ph idx="1"/>
          </p:nvPr>
        </p:nvSpPr>
        <p:spPr>
          <a:xfrm>
            <a:off x="727755" y="1637414"/>
            <a:ext cx="9905999" cy="4869712"/>
          </a:xfrm>
        </p:spPr>
        <p:txBody>
          <a:bodyPr vert="horz" lIns="91440" tIns="45720" rIns="91440" bIns="45720" rtlCol="0" anchor="t">
            <a:normAutofit/>
          </a:bodyPr>
          <a:lstStyle/>
          <a:p>
            <a:r>
              <a:rPr lang="en-US" sz="2800" dirty="0">
                <a:ea typeface="+mn-lt"/>
                <a:cs typeface="+mn-lt"/>
              </a:rPr>
              <a:t>Deliver the required </a:t>
            </a:r>
            <a:r>
              <a:rPr lang="en-US" sz="2800" b="1" dirty="0">
                <a:ea typeface="+mn-lt"/>
                <a:cs typeface="+mn-lt"/>
              </a:rPr>
              <a:t>functionality and performance</a:t>
            </a:r>
            <a:r>
              <a:rPr lang="en-US" sz="2800" dirty="0">
                <a:ea typeface="+mn-lt"/>
                <a:cs typeface="+mn-lt"/>
              </a:rPr>
              <a:t> to the user </a:t>
            </a:r>
          </a:p>
          <a:p>
            <a:r>
              <a:rPr lang="en-US" sz="2800" dirty="0">
                <a:ea typeface="+mn-lt"/>
                <a:cs typeface="+mn-lt"/>
              </a:rPr>
              <a:t>Maintainability </a:t>
            </a:r>
            <a:r>
              <a:rPr lang="en-US" sz="2800" dirty="0"/>
              <a:t>- Software must evolve to meet changing needs</a:t>
            </a:r>
            <a:endParaRPr lang="en-US" sz="2800" dirty="0">
              <a:ea typeface="+mn-lt"/>
              <a:cs typeface="+mn-lt"/>
            </a:endParaRPr>
          </a:p>
          <a:p>
            <a:r>
              <a:rPr lang="en-US" sz="2800" dirty="0">
                <a:ea typeface="+mn-lt"/>
                <a:cs typeface="+mn-lt"/>
              </a:rPr>
              <a:t>Acceptability -</a:t>
            </a:r>
            <a:r>
              <a:rPr lang="en-US" sz="2800" dirty="0"/>
              <a:t>Software must accepted by the users for which it was  designed. This means it must be understandable, usable  and compatible with other systems.</a:t>
            </a:r>
          </a:p>
          <a:p>
            <a:r>
              <a:rPr lang="en-US" sz="2800" dirty="0">
                <a:ea typeface="+mn-lt"/>
                <a:cs typeface="+mn-lt"/>
              </a:rPr>
              <a:t>Dependability - </a:t>
            </a:r>
            <a:r>
              <a:rPr lang="en-US" sz="2800" dirty="0"/>
              <a:t>Software must be trustworthy</a:t>
            </a:r>
            <a:endParaRPr lang="en-US" sz="2800" dirty="0">
              <a:ea typeface="+mn-lt"/>
              <a:cs typeface="+mn-lt"/>
            </a:endParaRPr>
          </a:p>
          <a:p>
            <a:r>
              <a:rPr lang="en-US" sz="2800" dirty="0">
                <a:ea typeface="+mn-lt"/>
                <a:cs typeface="+mn-lt"/>
              </a:rPr>
              <a:t>Efficiency - </a:t>
            </a:r>
            <a:r>
              <a:rPr lang="en-US" sz="2800" dirty="0"/>
              <a:t>Software should not make wasteful use of system  resources</a:t>
            </a:r>
          </a:p>
          <a:p>
            <a:endParaRPr lang="en-US" sz="2800" dirty="0"/>
          </a:p>
        </p:txBody>
      </p:sp>
    </p:spTree>
    <p:extLst>
      <p:ext uri="{BB962C8B-B14F-4D97-AF65-F5344CB8AC3E}">
        <p14:creationId xmlns:p14="http://schemas.microsoft.com/office/powerpoint/2010/main" val="103052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2360-F5E4-42A4-97EC-843C0714E31A}"/>
              </a:ext>
            </a:extLst>
          </p:cNvPr>
          <p:cNvSpPr>
            <a:spLocks noGrp="1"/>
          </p:cNvSpPr>
          <p:nvPr>
            <p:ph type="title"/>
          </p:nvPr>
        </p:nvSpPr>
        <p:spPr>
          <a:xfrm>
            <a:off x="443089" y="150637"/>
            <a:ext cx="10515600" cy="1325563"/>
          </a:xfrm>
        </p:spPr>
        <p:txBody>
          <a:bodyPr/>
          <a:lstStyle/>
          <a:p>
            <a:r>
              <a:rPr lang="en-US" dirty="0"/>
              <a:t>What is software engineering ?</a:t>
            </a:r>
          </a:p>
        </p:txBody>
      </p:sp>
      <p:sp>
        <p:nvSpPr>
          <p:cNvPr id="3" name="Content Placeholder 2">
            <a:extLst>
              <a:ext uri="{FF2B5EF4-FFF2-40B4-BE49-F238E27FC236}">
                <a16:creationId xmlns:a16="http://schemas.microsoft.com/office/drawing/2014/main" id="{D3DF4B3C-C570-4BF7-BE34-117C6F7F0665}"/>
              </a:ext>
            </a:extLst>
          </p:cNvPr>
          <p:cNvSpPr>
            <a:spLocks noGrp="1"/>
          </p:cNvSpPr>
          <p:nvPr>
            <p:ph idx="1"/>
          </p:nvPr>
        </p:nvSpPr>
        <p:spPr>
          <a:xfrm>
            <a:off x="612422" y="1241200"/>
            <a:ext cx="9905999" cy="4375600"/>
          </a:xfrm>
        </p:spPr>
        <p:txBody>
          <a:bodyPr vert="horz" lIns="91440" tIns="45720" rIns="91440" bIns="45720" rtlCol="0" anchor="t">
            <a:normAutofit/>
          </a:bodyPr>
          <a:lstStyle/>
          <a:p>
            <a:r>
              <a:rPr lang="en-US" sz="2800" dirty="0">
                <a:ea typeface="+mn-lt"/>
                <a:cs typeface="+mn-lt"/>
              </a:rPr>
              <a:t>It is a discipline that is concerned with all aspects of  software production.</a:t>
            </a:r>
            <a:endParaRPr lang="en-US" sz="2800" dirty="0"/>
          </a:p>
          <a:p>
            <a:r>
              <a:rPr lang="en-US" sz="2800" dirty="0">
                <a:ea typeface="+mn-lt"/>
                <a:cs typeface="+mn-lt"/>
              </a:rPr>
              <a:t>Software engineers should: </a:t>
            </a:r>
          </a:p>
          <a:p>
            <a:pPr lvl="1"/>
            <a:r>
              <a:rPr lang="en-US" sz="2400" dirty="0">
                <a:ea typeface="+mn-lt"/>
                <a:cs typeface="+mn-lt"/>
              </a:rPr>
              <a:t>adopt a systematic and organized approach to their work and</a:t>
            </a:r>
            <a:endParaRPr lang="en-US" sz="2400" dirty="0"/>
          </a:p>
          <a:p>
            <a:pPr lvl="1"/>
            <a:r>
              <a:rPr lang="en-US" sz="2400" dirty="0">
                <a:ea typeface="+mn-lt"/>
                <a:cs typeface="+mn-lt"/>
              </a:rPr>
              <a:t>use appropriate tools and techniques depending on</a:t>
            </a:r>
            <a:endParaRPr lang="en-US" sz="2400" dirty="0"/>
          </a:p>
          <a:p>
            <a:pPr lvl="2"/>
            <a:r>
              <a:rPr lang="en-US" sz="2000" dirty="0">
                <a:ea typeface="+mn-lt"/>
                <a:cs typeface="+mn-lt"/>
              </a:rPr>
              <a:t>the problem to be solved</a:t>
            </a:r>
          </a:p>
          <a:p>
            <a:pPr lvl="2"/>
            <a:r>
              <a:rPr lang="en-US" sz="2000" dirty="0">
                <a:ea typeface="+mn-lt"/>
                <a:cs typeface="+mn-lt"/>
              </a:rPr>
              <a:t>the development constraints and</a:t>
            </a:r>
          </a:p>
          <a:p>
            <a:pPr lvl="2"/>
            <a:r>
              <a:rPr lang="en-US" sz="2000" dirty="0">
                <a:ea typeface="+mn-lt"/>
                <a:cs typeface="+mn-lt"/>
              </a:rPr>
              <a:t>the resources available.</a:t>
            </a:r>
            <a:endParaRPr lang="en-US" sz="2000" dirty="0"/>
          </a:p>
          <a:p>
            <a:pPr lvl="1"/>
            <a:endParaRPr lang="en-US" sz="2400" dirty="0"/>
          </a:p>
        </p:txBody>
      </p:sp>
    </p:spTree>
    <p:extLst>
      <p:ext uri="{BB962C8B-B14F-4D97-AF65-F5344CB8AC3E}">
        <p14:creationId xmlns:p14="http://schemas.microsoft.com/office/powerpoint/2010/main" val="288258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0A699-534A-4712-83A9-110BF08D4D7A}"/>
              </a:ext>
            </a:extLst>
          </p:cNvPr>
          <p:cNvSpPr>
            <a:spLocks noGrp="1"/>
          </p:cNvSpPr>
          <p:nvPr>
            <p:ph type="title"/>
          </p:nvPr>
        </p:nvSpPr>
        <p:spPr/>
        <p:txBody>
          <a:bodyPr/>
          <a:lstStyle/>
          <a:p>
            <a:r>
              <a:rPr lang="en-US"/>
              <a:t>Where is the problem  ?</a:t>
            </a:r>
            <a:endParaRPr lang="en-US" dirty="0"/>
          </a:p>
        </p:txBody>
      </p:sp>
      <p:sp>
        <p:nvSpPr>
          <p:cNvPr id="3" name="Content Placeholder 2">
            <a:extLst>
              <a:ext uri="{FF2B5EF4-FFF2-40B4-BE49-F238E27FC236}">
                <a16:creationId xmlns:a16="http://schemas.microsoft.com/office/drawing/2014/main" id="{BB48B320-BBFF-4D22-8D95-37A3570D7991}"/>
              </a:ext>
            </a:extLst>
          </p:cNvPr>
          <p:cNvSpPr>
            <a:spLocks noGrp="1"/>
          </p:cNvSpPr>
          <p:nvPr>
            <p:ph idx="1"/>
          </p:nvPr>
        </p:nvSpPr>
        <p:spPr>
          <a:xfrm>
            <a:off x="1141412" y="2249487"/>
            <a:ext cx="9905999" cy="1456997"/>
          </a:xfrm>
        </p:spPr>
        <p:txBody>
          <a:bodyPr vert="horz" lIns="91440" tIns="45720" rIns="91440" bIns="45720" rtlCol="0" anchor="t">
            <a:noAutofit/>
          </a:bodyPr>
          <a:lstStyle/>
          <a:p>
            <a:r>
              <a:rPr lang="en-US" sz="3200"/>
              <a:t>Complexity</a:t>
            </a:r>
          </a:p>
          <a:p>
            <a:r>
              <a:rPr lang="en-US" sz="3200"/>
              <a:t>Change</a:t>
            </a:r>
          </a:p>
          <a:p>
            <a:pPr marL="0" indent="0">
              <a:buNone/>
            </a:pPr>
            <a:endParaRPr lang="en-US" dirty="0"/>
          </a:p>
        </p:txBody>
      </p:sp>
      <p:sp>
        <p:nvSpPr>
          <p:cNvPr id="4" name="TextBox 3">
            <a:extLst>
              <a:ext uri="{FF2B5EF4-FFF2-40B4-BE49-F238E27FC236}">
                <a16:creationId xmlns:a16="http://schemas.microsoft.com/office/drawing/2014/main" id="{592A9C6E-A7A9-40BA-88CB-93C4BC29C6EF}"/>
              </a:ext>
            </a:extLst>
          </p:cNvPr>
          <p:cNvSpPr txBox="1"/>
          <p:nvPr/>
        </p:nvSpPr>
        <p:spPr>
          <a:xfrm>
            <a:off x="1144438" y="4120551"/>
            <a:ext cx="1056448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a typeface="+mn-lt"/>
                <a:cs typeface="+mn-lt"/>
              </a:rPr>
              <a:t>Useful software systems are complex. To remain useful, they need to evolve with the end users’ needs and the target environment. </a:t>
            </a:r>
            <a:br>
              <a:rPr lang="en-US" sz="2800" b="1" dirty="0">
                <a:ea typeface="+mn-lt"/>
                <a:cs typeface="+mn-lt"/>
              </a:rPr>
            </a:br>
            <a:br>
              <a:rPr lang="en-US" sz="2800" b="1" dirty="0">
                <a:ea typeface="+mn-lt"/>
                <a:cs typeface="+mn-lt"/>
              </a:rPr>
            </a:br>
            <a:endParaRPr lang="en-US" sz="2800" b="1" dirty="0">
              <a:ea typeface="+mn-lt"/>
              <a:cs typeface="+mn-lt"/>
            </a:endParaRPr>
          </a:p>
        </p:txBody>
      </p:sp>
    </p:spTree>
    <p:extLst>
      <p:ext uri="{BB962C8B-B14F-4D97-AF65-F5344CB8AC3E}">
        <p14:creationId xmlns:p14="http://schemas.microsoft.com/office/powerpoint/2010/main" val="36423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2D8CB-EC08-44EB-A193-D0CA3B41DCDD}"/>
              </a:ext>
            </a:extLst>
          </p:cNvPr>
          <p:cNvSpPr>
            <a:spLocks noGrp="1"/>
          </p:cNvSpPr>
          <p:nvPr>
            <p:ph type="title"/>
          </p:nvPr>
        </p:nvSpPr>
        <p:spPr/>
        <p:txBody>
          <a:bodyPr/>
          <a:lstStyle/>
          <a:p>
            <a:r>
              <a:rPr lang="en-US" dirty="0"/>
              <a:t>How Is software engineering defined ?</a:t>
            </a:r>
          </a:p>
        </p:txBody>
      </p:sp>
      <p:sp>
        <p:nvSpPr>
          <p:cNvPr id="3" name="Content Placeholder 2">
            <a:extLst>
              <a:ext uri="{FF2B5EF4-FFF2-40B4-BE49-F238E27FC236}">
                <a16:creationId xmlns:a16="http://schemas.microsoft.com/office/drawing/2014/main" id="{810BDF87-2AE3-4964-9726-879838CF966B}"/>
              </a:ext>
            </a:extLst>
          </p:cNvPr>
          <p:cNvSpPr>
            <a:spLocks noGrp="1"/>
          </p:cNvSpPr>
          <p:nvPr>
            <p:ph idx="1"/>
          </p:nvPr>
        </p:nvSpPr>
        <p:spPr>
          <a:xfrm>
            <a:off x="838200" y="1690688"/>
            <a:ext cx="10552980" cy="4404354"/>
          </a:xfrm>
        </p:spPr>
        <p:txBody>
          <a:bodyPr vert="horz" lIns="91440" tIns="45720" rIns="91440" bIns="45720" rtlCol="0" anchor="t">
            <a:normAutofit lnSpcReduction="10000"/>
          </a:bodyPr>
          <a:lstStyle/>
          <a:p>
            <a:pPr>
              <a:buNone/>
            </a:pPr>
            <a:r>
              <a:rPr lang="en-US" sz="2800" dirty="0">
                <a:ea typeface="+mn-lt"/>
                <a:cs typeface="+mn-lt"/>
              </a:rPr>
              <a:t>A “</a:t>
            </a:r>
            <a:r>
              <a:rPr lang="en-US" sz="2800" i="1" dirty="0">
                <a:ea typeface="+mn-lt"/>
                <a:cs typeface="+mn-lt"/>
              </a:rPr>
              <a:t>systematic approach to the analysis, design,  assessment, implementation, test, maintenance and  reengineering of software,</a:t>
            </a:r>
            <a:r>
              <a:rPr lang="en-US" i="1" dirty="0"/>
              <a:t> </a:t>
            </a:r>
            <a:r>
              <a:rPr lang="en-US" sz="2800" i="1" dirty="0">
                <a:ea typeface="+mn-lt"/>
                <a:cs typeface="+mn-lt"/>
              </a:rPr>
              <a:t>that is, the application of engineering to software</a:t>
            </a:r>
            <a:r>
              <a:rPr lang="en-US" sz="2800" dirty="0">
                <a:ea typeface="+mn-lt"/>
                <a:cs typeface="+mn-lt"/>
              </a:rPr>
              <a:t>”</a:t>
            </a:r>
            <a:endParaRPr lang="en-US" sz="2800" dirty="0"/>
          </a:p>
          <a:p>
            <a:pPr marL="0" indent="0">
              <a:buNone/>
            </a:pPr>
            <a:r>
              <a:rPr lang="en-US" sz="2800" dirty="0">
                <a:ea typeface="+mn-lt"/>
                <a:cs typeface="+mn-lt"/>
              </a:rPr>
              <a:t>Laplante, Phillip, 2007</a:t>
            </a:r>
            <a:endParaRPr lang="en-US" sz="2800" dirty="0"/>
          </a:p>
          <a:p>
            <a:pPr marL="0" indent="0">
              <a:buNone/>
            </a:pPr>
            <a:endParaRPr lang="en-GB" b="1" dirty="0"/>
          </a:p>
          <a:p>
            <a:pPr marL="0" indent="0">
              <a:buNone/>
            </a:pPr>
            <a:endParaRPr lang="en-GB" b="1" dirty="0"/>
          </a:p>
          <a:p>
            <a:r>
              <a:rPr lang="en-GB" b="1" dirty="0"/>
              <a:t>Download and Read more on Software Engineering.</a:t>
            </a:r>
            <a:br>
              <a:rPr lang="en-GB" b="1" dirty="0"/>
            </a:br>
            <a:r>
              <a:rPr lang="en-GB" b="1" dirty="0"/>
              <a:t>Software Engineering Body of Knowledge (</a:t>
            </a:r>
            <a:r>
              <a:rPr lang="en-US" sz="2800" dirty="0"/>
              <a:t>SEBOK). https://www.computer.org/education/bodies-of-knowledge/software-engineering/v3</a:t>
            </a:r>
          </a:p>
        </p:txBody>
      </p:sp>
    </p:spTree>
    <p:extLst>
      <p:ext uri="{BB962C8B-B14F-4D97-AF65-F5344CB8AC3E}">
        <p14:creationId xmlns:p14="http://schemas.microsoft.com/office/powerpoint/2010/main" val="160611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8131-D882-45A2-B6DB-5B3F46B08EC6}"/>
              </a:ext>
            </a:extLst>
          </p:cNvPr>
          <p:cNvSpPr>
            <a:spLocks noGrp="1"/>
          </p:cNvSpPr>
          <p:nvPr>
            <p:ph type="title"/>
          </p:nvPr>
        </p:nvSpPr>
        <p:spPr>
          <a:xfrm>
            <a:off x="517808" y="393096"/>
            <a:ext cx="3684077" cy="5360457"/>
          </a:xfrm>
        </p:spPr>
        <p:txBody>
          <a:bodyPr>
            <a:normAutofit/>
          </a:bodyPr>
          <a:lstStyle/>
          <a:p>
            <a:r>
              <a:rPr lang="en-US" sz="3200" dirty="0"/>
              <a:t>Software Engineering Involves</a:t>
            </a:r>
          </a:p>
        </p:txBody>
      </p:sp>
      <p:pic>
        <p:nvPicPr>
          <p:cNvPr id="4" name="Picture 4" descr="Diagram&#10;&#10;Description automatically generated">
            <a:extLst>
              <a:ext uri="{FF2B5EF4-FFF2-40B4-BE49-F238E27FC236}">
                <a16:creationId xmlns:a16="http://schemas.microsoft.com/office/drawing/2014/main" id="{BB9C1AC0-184B-4C28-B542-FDB3B8CADC7E}"/>
              </a:ext>
            </a:extLst>
          </p:cNvPr>
          <p:cNvPicPr>
            <a:picLocks noChangeAspect="1"/>
          </p:cNvPicPr>
          <p:nvPr/>
        </p:nvPicPr>
        <p:blipFill>
          <a:blip r:embed="rId2"/>
          <a:stretch>
            <a:fillRect/>
          </a:stretch>
        </p:blipFill>
        <p:spPr>
          <a:xfrm>
            <a:off x="5137551" y="643467"/>
            <a:ext cx="5992499" cy="5566562"/>
          </a:xfrm>
          <a:prstGeom prst="rect">
            <a:avLst/>
          </a:prstGeom>
        </p:spPr>
      </p:pic>
    </p:spTree>
    <p:extLst>
      <p:ext uri="{BB962C8B-B14F-4D97-AF65-F5344CB8AC3E}">
        <p14:creationId xmlns:p14="http://schemas.microsoft.com/office/powerpoint/2010/main" val="16316406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C0AF-409E-4192-A703-ACB40BEC6799}"/>
              </a:ext>
            </a:extLst>
          </p:cNvPr>
          <p:cNvSpPr>
            <a:spLocks noGrp="1"/>
          </p:cNvSpPr>
          <p:nvPr>
            <p:ph type="title"/>
          </p:nvPr>
        </p:nvSpPr>
        <p:spPr>
          <a:xfrm>
            <a:off x="4996697" y="618518"/>
            <a:ext cx="6050713" cy="1478570"/>
          </a:xfrm>
        </p:spPr>
        <p:txBody>
          <a:bodyPr vert="horz" lIns="91440" tIns="45720" rIns="91440" bIns="45720" rtlCol="0" anchor="ctr">
            <a:normAutofit/>
          </a:bodyPr>
          <a:lstStyle/>
          <a:p>
            <a:r>
              <a:rPr lang="en-US"/>
              <a:t>Modeling</a:t>
            </a:r>
          </a:p>
        </p:txBody>
      </p:sp>
      <p:pic>
        <p:nvPicPr>
          <p:cNvPr id="6" name="Picture 5" descr="Models if molecules in science classroom">
            <a:extLst>
              <a:ext uri="{FF2B5EF4-FFF2-40B4-BE49-F238E27FC236}">
                <a16:creationId xmlns:a16="http://schemas.microsoft.com/office/drawing/2014/main" id="{1B373F0D-7549-43DF-A638-D03E68F3671A}"/>
              </a:ext>
            </a:extLst>
          </p:cNvPr>
          <p:cNvPicPr>
            <a:picLocks noChangeAspect="1"/>
          </p:cNvPicPr>
          <p:nvPr/>
        </p:nvPicPr>
        <p:blipFill rotWithShape="1">
          <a:blip r:embed="rId3"/>
          <a:srcRect l="29795" r="25152" b="-3"/>
          <a:stretch/>
        </p:blipFill>
        <p:spPr>
          <a:xfrm>
            <a:off x="-5597" y="10"/>
            <a:ext cx="4635583" cy="6857990"/>
          </a:xfrm>
          <a:prstGeom prst="rect">
            <a:avLst/>
          </a:prstGeom>
        </p:spPr>
      </p:pic>
      <p:sp>
        <p:nvSpPr>
          <p:cNvPr id="4" name="Content Placeholder 2">
            <a:extLst>
              <a:ext uri="{FF2B5EF4-FFF2-40B4-BE49-F238E27FC236}">
                <a16:creationId xmlns:a16="http://schemas.microsoft.com/office/drawing/2014/main" id="{CB39DDFC-4F2C-4925-85B0-37904E5DA319}"/>
              </a:ext>
            </a:extLst>
          </p:cNvPr>
          <p:cNvSpPr>
            <a:spLocks noGrp="1"/>
          </p:cNvSpPr>
          <p:nvPr/>
        </p:nvSpPr>
        <p:spPr>
          <a:xfrm>
            <a:off x="4968958" y="2249487"/>
            <a:ext cx="6078453" cy="354171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Software engineering is a </a:t>
            </a:r>
            <a:r>
              <a:rPr lang="en-US" b="1" dirty="0"/>
              <a:t>modeling </a:t>
            </a:r>
            <a:r>
              <a:rPr lang="en-US" dirty="0"/>
              <a:t>activity. Software engineers deal with complexity through modeling, by focusing at any one time on only the relevant details and ignoring everything else.</a:t>
            </a:r>
          </a:p>
          <a:p>
            <a:endParaRPr lang="en-US"/>
          </a:p>
        </p:txBody>
      </p:sp>
    </p:spTree>
    <p:extLst>
      <p:ext uri="{BB962C8B-B14F-4D97-AF65-F5344CB8AC3E}">
        <p14:creationId xmlns:p14="http://schemas.microsoft.com/office/powerpoint/2010/main" val="183954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E9F1-D2D2-47A6-BDBB-DFA91276B48C}"/>
              </a:ext>
            </a:extLst>
          </p:cNvPr>
          <p:cNvSpPr>
            <a:spLocks noGrp="1"/>
          </p:cNvSpPr>
          <p:nvPr>
            <p:ph type="title"/>
          </p:nvPr>
        </p:nvSpPr>
        <p:spPr>
          <a:xfrm>
            <a:off x="1141413" y="1082673"/>
            <a:ext cx="2869416" cy="1689283"/>
          </a:xfrm>
        </p:spPr>
        <p:txBody>
          <a:bodyPr>
            <a:normAutofit/>
          </a:bodyPr>
          <a:lstStyle/>
          <a:p>
            <a:pPr algn="r"/>
            <a:r>
              <a:rPr lang="en-US" sz="4000" dirty="0"/>
              <a:t>Modeling in real world</a:t>
            </a:r>
          </a:p>
        </p:txBody>
      </p:sp>
      <p:sp>
        <p:nvSpPr>
          <p:cNvPr id="3" name="Content Placeholder 2">
            <a:extLst>
              <a:ext uri="{FF2B5EF4-FFF2-40B4-BE49-F238E27FC236}">
                <a16:creationId xmlns:a16="http://schemas.microsoft.com/office/drawing/2014/main" id="{3C4BAF7A-5A7F-476B-8A15-44471C16D074}"/>
              </a:ext>
            </a:extLst>
          </p:cNvPr>
          <p:cNvSpPr>
            <a:spLocks noGrp="1"/>
          </p:cNvSpPr>
          <p:nvPr>
            <p:ph idx="1"/>
          </p:nvPr>
        </p:nvSpPr>
        <p:spPr>
          <a:xfrm>
            <a:off x="5082103" y="248786"/>
            <a:ext cx="6398218" cy="6520075"/>
          </a:xfrm>
        </p:spPr>
        <p:txBody>
          <a:bodyPr vert="horz" lIns="91440" tIns="45720" rIns="91440" bIns="45720" rtlCol="0" anchor="ctr">
            <a:normAutofit/>
          </a:bodyPr>
          <a:lstStyle/>
          <a:p>
            <a:pPr marL="0" indent="0">
              <a:buNone/>
            </a:pPr>
            <a:r>
              <a:rPr lang="en-US" b="1">
                <a:ea typeface="+mn-lt"/>
                <a:cs typeface="+mn-lt"/>
              </a:rPr>
              <a:t>For example: </a:t>
            </a:r>
            <a:r>
              <a:rPr lang="en-US">
                <a:ea typeface="+mn-lt"/>
                <a:cs typeface="+mn-lt"/>
              </a:rPr>
              <a:t>Fossil biologists unearth a few bones and teeth preserved from some dinosaur that no one has ever seen. From the bone fragments, they reconstruct a model of the animal, following rules of anatomy. The more bones they find, the clearer their idea of how the pieces fit together and the higher the confidence that their model matches the original dinosaur. If they find sufficient number of bones, teeth, and claws, they can almost be sure that their model reflects reality accurately, and they can guess the missing parts.</a:t>
            </a:r>
            <a:endParaRPr lang="en-US"/>
          </a:p>
          <a:p>
            <a:endParaRPr lang="en-US"/>
          </a:p>
        </p:txBody>
      </p:sp>
      <p:pic>
        <p:nvPicPr>
          <p:cNvPr id="4" name="Picture 8" descr="A picture containing reptile, stone&#10;&#10;Description automatically generated">
            <a:extLst>
              <a:ext uri="{FF2B5EF4-FFF2-40B4-BE49-F238E27FC236}">
                <a16:creationId xmlns:a16="http://schemas.microsoft.com/office/drawing/2014/main" id="{D54CD41A-52E6-4342-A8A8-C5B0091B8437}"/>
              </a:ext>
            </a:extLst>
          </p:cNvPr>
          <p:cNvPicPr>
            <a:picLocks noChangeAspect="1"/>
          </p:cNvPicPr>
          <p:nvPr/>
        </p:nvPicPr>
        <p:blipFill>
          <a:blip r:embed="rId2"/>
          <a:stretch>
            <a:fillRect/>
          </a:stretch>
        </p:blipFill>
        <p:spPr>
          <a:xfrm>
            <a:off x="1144438" y="3281707"/>
            <a:ext cx="2743200" cy="1876097"/>
          </a:xfrm>
          <a:prstGeom prst="rect">
            <a:avLst/>
          </a:prstGeom>
        </p:spPr>
      </p:pic>
    </p:spTree>
    <p:extLst>
      <p:ext uri="{BB962C8B-B14F-4D97-AF65-F5344CB8AC3E}">
        <p14:creationId xmlns:p14="http://schemas.microsoft.com/office/powerpoint/2010/main" val="15200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63BC-88AE-48D1-AE1A-C9C46BB0BFF3}"/>
              </a:ext>
            </a:extLst>
          </p:cNvPr>
          <p:cNvSpPr>
            <a:spLocks noGrp="1"/>
          </p:cNvSpPr>
          <p:nvPr>
            <p:ph type="title"/>
          </p:nvPr>
        </p:nvSpPr>
        <p:spPr/>
        <p:txBody>
          <a:bodyPr>
            <a:normAutofit/>
          </a:bodyPr>
          <a:lstStyle/>
          <a:p>
            <a:r>
              <a:rPr lang="en-US" cap="all" dirty="0"/>
              <a:t>SOFTWARe engineer challenges</a:t>
            </a:r>
          </a:p>
        </p:txBody>
      </p:sp>
      <p:graphicFrame>
        <p:nvGraphicFramePr>
          <p:cNvPr id="5" name="Content Placeholder 2">
            <a:extLst>
              <a:ext uri="{FF2B5EF4-FFF2-40B4-BE49-F238E27FC236}">
                <a16:creationId xmlns:a16="http://schemas.microsoft.com/office/drawing/2014/main" id="{2AC4B3E9-D5B7-4EE9-921B-3969E1C12116}"/>
              </a:ext>
            </a:extLst>
          </p:cNvPr>
          <p:cNvGraphicFramePr>
            <a:graphicFrameLocks noGrp="1"/>
          </p:cNvGraphicFramePr>
          <p:nvPr>
            <p:ph idx="1"/>
            <p:extLst>
              <p:ext uri="{D42A27DB-BD31-4B8C-83A1-F6EECF244321}">
                <p14:modId xmlns:p14="http://schemas.microsoft.com/office/powerpoint/2010/main" val="3142339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320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E198-17C1-47DD-AB1D-0FA4169478EF}"/>
              </a:ext>
            </a:extLst>
          </p:cNvPr>
          <p:cNvSpPr>
            <a:spLocks noGrp="1"/>
          </p:cNvSpPr>
          <p:nvPr>
            <p:ph type="title"/>
          </p:nvPr>
        </p:nvSpPr>
        <p:spPr>
          <a:xfrm>
            <a:off x="4996697" y="618518"/>
            <a:ext cx="6050713" cy="1478570"/>
          </a:xfrm>
        </p:spPr>
        <p:txBody>
          <a:bodyPr>
            <a:normAutofit/>
          </a:bodyPr>
          <a:lstStyle/>
          <a:p>
            <a:r>
              <a:rPr lang="en-US"/>
              <a:t>Knowledge acquisition</a:t>
            </a:r>
          </a:p>
        </p:txBody>
      </p:sp>
      <p:sp>
        <p:nvSpPr>
          <p:cNvPr id="3" name="Content Placeholder 2">
            <a:extLst>
              <a:ext uri="{FF2B5EF4-FFF2-40B4-BE49-F238E27FC236}">
                <a16:creationId xmlns:a16="http://schemas.microsoft.com/office/drawing/2014/main" id="{4A04CF55-2845-46AC-9908-B6A08D0F20D8}"/>
              </a:ext>
            </a:extLst>
          </p:cNvPr>
          <p:cNvSpPr>
            <a:spLocks noGrp="1"/>
          </p:cNvSpPr>
          <p:nvPr>
            <p:ph idx="1"/>
          </p:nvPr>
        </p:nvSpPr>
        <p:spPr>
          <a:xfrm>
            <a:off x="4968958" y="2249487"/>
            <a:ext cx="6078453" cy="3541714"/>
          </a:xfrm>
        </p:spPr>
        <p:txBody>
          <a:bodyPr vert="horz" lIns="91440" tIns="45720" rIns="91440" bIns="45720" rtlCol="0">
            <a:normAutofit/>
          </a:bodyPr>
          <a:lstStyle/>
          <a:p>
            <a:pPr marL="0" indent="0">
              <a:buNone/>
            </a:pPr>
            <a:r>
              <a:rPr lang="en-US" dirty="0">
                <a:ea typeface="+mn-lt"/>
                <a:cs typeface="+mn-lt"/>
              </a:rPr>
              <a:t>It is a </a:t>
            </a:r>
            <a:r>
              <a:rPr lang="en-US" b="1" dirty="0">
                <a:ea typeface="+mn-lt"/>
                <a:cs typeface="+mn-lt"/>
              </a:rPr>
              <a:t>knowledge acquiring </a:t>
            </a:r>
            <a:r>
              <a:rPr lang="en-US" dirty="0">
                <a:ea typeface="+mn-lt"/>
                <a:cs typeface="+mn-lt"/>
              </a:rPr>
              <a:t>activity. In modeling the application and solution domain, software engineers need to collect data, organize it into information, and formalize it into knowledge. Knowledge acquisition is nonlinear, as a single piece of data can invalidate the model completely.</a:t>
            </a:r>
            <a:endParaRPr lang="en-US" dirty="0"/>
          </a:p>
          <a:p>
            <a:endParaRPr lang="en-US" dirty="0"/>
          </a:p>
        </p:txBody>
      </p:sp>
      <p:pic>
        <p:nvPicPr>
          <p:cNvPr id="7" name="Picture 4" descr="White bulbs with a yellow one standing out">
            <a:extLst>
              <a:ext uri="{FF2B5EF4-FFF2-40B4-BE49-F238E27FC236}">
                <a16:creationId xmlns:a16="http://schemas.microsoft.com/office/drawing/2014/main" id="{9404F233-9246-427D-8B09-2063222DC85B}"/>
              </a:ext>
            </a:extLst>
          </p:cNvPr>
          <p:cNvPicPr>
            <a:picLocks noChangeAspect="1"/>
          </p:cNvPicPr>
          <p:nvPr/>
        </p:nvPicPr>
        <p:blipFill rotWithShape="1">
          <a:blip r:embed="rId3"/>
          <a:srcRect l="37429" r="17518" b="-3"/>
          <a:stretch/>
        </p:blipFill>
        <p:spPr>
          <a:xfrm>
            <a:off x="-5597" y="10"/>
            <a:ext cx="4635583" cy="6857990"/>
          </a:xfrm>
          <a:prstGeom prst="rect">
            <a:avLst/>
          </a:prstGeom>
        </p:spPr>
      </p:pic>
    </p:spTree>
    <p:extLst>
      <p:ext uri="{BB962C8B-B14F-4D97-AF65-F5344CB8AC3E}">
        <p14:creationId xmlns:p14="http://schemas.microsoft.com/office/powerpoint/2010/main" val="210656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F32347E-3FA9-2CA3-292E-2DADB5245B10}"/>
              </a:ext>
            </a:extLst>
          </p:cNvPr>
          <p:cNvSpPr txBox="1">
            <a:spLocks/>
          </p:cNvSpPr>
          <p:nvPr/>
        </p:nvSpPr>
        <p:spPr>
          <a:xfrm>
            <a:off x="231280" y="379665"/>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E" dirty="0" err="1"/>
              <a:t>IntroDuing</a:t>
            </a:r>
            <a:r>
              <a:rPr lang="en-IE" dirty="0"/>
              <a:t> Myself</a:t>
            </a:r>
          </a:p>
        </p:txBody>
      </p:sp>
      <p:graphicFrame>
        <p:nvGraphicFramePr>
          <p:cNvPr id="2" name="Diagram 1">
            <a:extLst>
              <a:ext uri="{FF2B5EF4-FFF2-40B4-BE49-F238E27FC236}">
                <a16:creationId xmlns:a16="http://schemas.microsoft.com/office/drawing/2014/main" id="{4533939C-C94F-0438-DAC0-DD3ED89F29F0}"/>
              </a:ext>
            </a:extLst>
          </p:cNvPr>
          <p:cNvGraphicFramePr/>
          <p:nvPr>
            <p:extLst>
              <p:ext uri="{D42A27DB-BD31-4B8C-83A1-F6EECF244321}">
                <p14:modId xmlns:p14="http://schemas.microsoft.com/office/powerpoint/2010/main" val="166855675"/>
              </p:ext>
            </p:extLst>
          </p:nvPr>
        </p:nvGraphicFramePr>
        <p:xfrm>
          <a:off x="419196" y="1080772"/>
          <a:ext cx="980249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5280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D842-C922-46CF-B42E-289DEC59B5E5}"/>
              </a:ext>
            </a:extLst>
          </p:cNvPr>
          <p:cNvSpPr>
            <a:spLocks noGrp="1"/>
          </p:cNvSpPr>
          <p:nvPr>
            <p:ph type="title"/>
          </p:nvPr>
        </p:nvSpPr>
        <p:spPr>
          <a:xfrm>
            <a:off x="1019015" y="1093787"/>
            <a:ext cx="3059969" cy="4697413"/>
          </a:xfrm>
        </p:spPr>
        <p:txBody>
          <a:bodyPr>
            <a:normAutofit/>
          </a:bodyPr>
          <a:lstStyle/>
          <a:p>
            <a:r>
              <a:rPr lang="en-US"/>
              <a:t>Rationale driven</a:t>
            </a:r>
          </a:p>
        </p:txBody>
      </p:sp>
      <p:sp>
        <p:nvSpPr>
          <p:cNvPr id="3" name="Content Placeholder 2">
            <a:extLst>
              <a:ext uri="{FF2B5EF4-FFF2-40B4-BE49-F238E27FC236}">
                <a16:creationId xmlns:a16="http://schemas.microsoft.com/office/drawing/2014/main" id="{3085343D-7F05-4CB9-8499-722663B5A61B}"/>
              </a:ext>
            </a:extLst>
          </p:cNvPr>
          <p:cNvSpPr>
            <a:spLocks noGrp="1"/>
          </p:cNvSpPr>
          <p:nvPr>
            <p:ph idx="1"/>
          </p:nvPr>
        </p:nvSpPr>
        <p:spPr>
          <a:xfrm>
            <a:off x="5215467" y="1093788"/>
            <a:ext cx="5831944" cy="4697413"/>
          </a:xfrm>
        </p:spPr>
        <p:txBody>
          <a:bodyPr vert="horz" lIns="91440" tIns="45720" rIns="91440" bIns="45720" rtlCol="0">
            <a:normAutofit lnSpcReduction="10000"/>
          </a:bodyPr>
          <a:lstStyle/>
          <a:p>
            <a:pPr>
              <a:buNone/>
            </a:pPr>
            <a:r>
              <a:rPr lang="en-US" dirty="0">
                <a:ea typeface="+mn-lt"/>
                <a:cs typeface="+mn-lt"/>
              </a:rPr>
              <a:t>It is a </a:t>
            </a:r>
            <a:r>
              <a:rPr lang="en-US" b="1" dirty="0">
                <a:ea typeface="+mn-lt"/>
                <a:cs typeface="+mn-lt"/>
              </a:rPr>
              <a:t>rationale-driven activity.</a:t>
            </a:r>
            <a:r>
              <a:rPr lang="en-US" dirty="0">
                <a:ea typeface="+mn-lt"/>
                <a:cs typeface="+mn-lt"/>
              </a:rPr>
              <a:t>When acquiring knowledge and making decisions about the system or its application domain, software engineers also need to capture the context in which decisions were made and the rationale </a:t>
            </a:r>
            <a:r>
              <a:rPr lang="en-US">
                <a:ea typeface="+mn-lt"/>
                <a:cs typeface="+mn-lt"/>
              </a:rPr>
              <a:t>behind those decisions.</a:t>
            </a:r>
            <a:endParaRPr lang="en-US"/>
          </a:p>
          <a:p>
            <a:pPr>
              <a:buNone/>
            </a:pPr>
            <a:r>
              <a:rPr lang="en-US">
                <a:ea typeface="+mn-lt"/>
                <a:cs typeface="+mn-lt"/>
              </a:rPr>
              <a:t>Rationale information, represented as a set of issue models, enables software engineers to understand the implication of a proposed change when revisiting a decision.</a:t>
            </a:r>
            <a:endParaRPr lang="en-US"/>
          </a:p>
          <a:p>
            <a:pPr>
              <a:buNone/>
            </a:pPr>
            <a:endParaRPr lang="en-US" dirty="0"/>
          </a:p>
          <a:p>
            <a:pPr marL="0" indent="0">
              <a:buNone/>
            </a:pPr>
            <a:endParaRPr lang="en-US" dirty="0"/>
          </a:p>
        </p:txBody>
      </p:sp>
    </p:spTree>
    <p:extLst>
      <p:ext uri="{BB962C8B-B14F-4D97-AF65-F5344CB8AC3E}">
        <p14:creationId xmlns:p14="http://schemas.microsoft.com/office/powerpoint/2010/main" val="2376724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87E1-229E-4DE2-9124-17779429CE65}"/>
              </a:ext>
            </a:extLst>
          </p:cNvPr>
          <p:cNvSpPr>
            <a:spLocks noGrp="1"/>
          </p:cNvSpPr>
          <p:nvPr>
            <p:ph type="title"/>
          </p:nvPr>
        </p:nvSpPr>
        <p:spPr/>
        <p:txBody>
          <a:bodyPr>
            <a:normAutofit/>
          </a:bodyPr>
          <a:lstStyle/>
          <a:p>
            <a:r>
              <a:rPr lang="en-US" dirty="0"/>
              <a:t>Modeling software on basis of knowledge acquisition and rationale driven</a:t>
            </a:r>
          </a:p>
        </p:txBody>
      </p:sp>
      <p:sp>
        <p:nvSpPr>
          <p:cNvPr id="3" name="Content Placeholder 2">
            <a:extLst>
              <a:ext uri="{FF2B5EF4-FFF2-40B4-BE49-F238E27FC236}">
                <a16:creationId xmlns:a16="http://schemas.microsoft.com/office/drawing/2014/main" id="{076A8847-2DE1-4E88-A9BD-05BBAF68A771}"/>
              </a:ext>
            </a:extLst>
          </p:cNvPr>
          <p:cNvSpPr>
            <a:spLocks noGrp="1"/>
          </p:cNvSpPr>
          <p:nvPr>
            <p:ph idx="1"/>
          </p:nvPr>
        </p:nvSpPr>
        <p:spPr/>
        <p:txBody>
          <a:bodyPr vert="horz" lIns="91440" tIns="45720" rIns="91440" bIns="45720" rtlCol="0" anchor="t">
            <a:normAutofit/>
          </a:bodyPr>
          <a:lstStyle/>
          <a:p>
            <a:pPr algn="just"/>
            <a:r>
              <a:rPr lang="en-US" dirty="0">
                <a:ea typeface="+mn-lt"/>
                <a:cs typeface="+mn-lt"/>
              </a:rPr>
              <a:t>Software engineers need to understand the systems they could build, to evaluate different solutions and trade-offs.</a:t>
            </a:r>
          </a:p>
          <a:p>
            <a:pPr algn="just"/>
            <a:r>
              <a:rPr lang="en-US" dirty="0">
                <a:ea typeface="+mn-lt"/>
                <a:cs typeface="+mn-lt"/>
              </a:rPr>
              <a:t>Most systems are too complex to be understood by any one person and are expensive to build. </a:t>
            </a:r>
          </a:p>
          <a:p>
            <a:r>
              <a:rPr lang="en-US" dirty="0">
                <a:ea typeface="+mn-lt"/>
                <a:cs typeface="+mn-lt"/>
              </a:rPr>
              <a:t>They need to build a model of the solution domain.</a:t>
            </a:r>
            <a:br>
              <a:rPr lang="en-US" dirty="0">
                <a:ea typeface="+mn-lt"/>
                <a:cs typeface="+mn-lt"/>
              </a:rPr>
            </a:br>
            <a:endParaRPr lang="en-US" dirty="0">
              <a:ea typeface="+mn-lt"/>
              <a:cs typeface="+mn-lt"/>
            </a:endParaRPr>
          </a:p>
        </p:txBody>
      </p:sp>
    </p:spTree>
    <p:extLst>
      <p:ext uri="{BB962C8B-B14F-4D97-AF65-F5344CB8AC3E}">
        <p14:creationId xmlns:p14="http://schemas.microsoft.com/office/powerpoint/2010/main" val="2435757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EF76-2E9F-4D95-9D8D-F53CC289BE25}"/>
              </a:ext>
            </a:extLst>
          </p:cNvPr>
          <p:cNvSpPr>
            <a:spLocks noGrp="1"/>
          </p:cNvSpPr>
          <p:nvPr>
            <p:ph type="title"/>
          </p:nvPr>
        </p:nvSpPr>
        <p:spPr>
          <a:xfrm>
            <a:off x="4996697" y="618518"/>
            <a:ext cx="6050713" cy="1478570"/>
          </a:xfrm>
        </p:spPr>
        <p:txBody>
          <a:bodyPr>
            <a:normAutofit/>
          </a:bodyPr>
          <a:lstStyle/>
          <a:p>
            <a:r>
              <a:rPr lang="en-US"/>
              <a:t>Problem solving</a:t>
            </a:r>
          </a:p>
        </p:txBody>
      </p:sp>
      <p:sp>
        <p:nvSpPr>
          <p:cNvPr id="3" name="Content Placeholder 2">
            <a:extLst>
              <a:ext uri="{FF2B5EF4-FFF2-40B4-BE49-F238E27FC236}">
                <a16:creationId xmlns:a16="http://schemas.microsoft.com/office/drawing/2014/main" id="{D004B9E6-985F-4B1C-B7F8-58669AA56CE1}"/>
              </a:ext>
            </a:extLst>
          </p:cNvPr>
          <p:cNvSpPr>
            <a:spLocks noGrp="1"/>
          </p:cNvSpPr>
          <p:nvPr>
            <p:ph idx="1"/>
          </p:nvPr>
        </p:nvSpPr>
        <p:spPr>
          <a:xfrm>
            <a:off x="4983335" y="2249487"/>
            <a:ext cx="6064076" cy="4274959"/>
          </a:xfrm>
        </p:spPr>
        <p:txBody>
          <a:bodyPr vert="horz" lIns="91440" tIns="45720" rIns="91440" bIns="45720" rtlCol="0" anchor="t">
            <a:normAutofit/>
          </a:bodyPr>
          <a:lstStyle/>
          <a:p>
            <a:pPr marL="0" indent="0">
              <a:buNone/>
            </a:pPr>
            <a:r>
              <a:rPr lang="en-US" sz="2800" b="1" dirty="0">
                <a:ea typeface="+mn-lt"/>
                <a:cs typeface="+mn-lt"/>
              </a:rPr>
              <a:t>Clearly understanding and/or defining the problem</a:t>
            </a:r>
            <a:r>
              <a:rPr lang="en-US" sz="2800" dirty="0">
                <a:ea typeface="+mn-lt"/>
                <a:cs typeface="+mn-lt"/>
              </a:rPr>
              <a:t>. </a:t>
            </a:r>
            <a:endParaRPr lang="en-US" dirty="0"/>
          </a:p>
          <a:p>
            <a:pPr marL="0" indent="0">
              <a:buNone/>
            </a:pPr>
            <a:r>
              <a:rPr lang="en-US" sz="2800" b="1" dirty="0">
                <a:ea typeface="+mn-lt"/>
                <a:cs typeface="+mn-lt"/>
              </a:rPr>
              <a:t>Breaking down large problems into smaller problems</a:t>
            </a:r>
            <a:r>
              <a:rPr lang="en-US" sz="2800" dirty="0">
                <a:ea typeface="+mn-lt"/>
                <a:cs typeface="+mn-lt"/>
              </a:rPr>
              <a:t>. </a:t>
            </a:r>
            <a:endParaRPr lang="en-US" dirty="0"/>
          </a:p>
          <a:p>
            <a:pPr marL="0" indent="0">
              <a:buNone/>
            </a:pPr>
            <a:r>
              <a:rPr lang="en-US" sz="2800" dirty="0">
                <a:ea typeface="+mn-lt"/>
                <a:cs typeface="+mn-lt"/>
              </a:rPr>
              <a:t>Solving the problem at an abstract level first. </a:t>
            </a:r>
          </a:p>
          <a:p>
            <a:pPr marL="0" indent="0">
              <a:buNone/>
            </a:pPr>
            <a:r>
              <a:rPr lang="en-US" sz="2800" dirty="0">
                <a:ea typeface="+mn-lt"/>
                <a:cs typeface="+mn-lt"/>
              </a:rPr>
              <a:t>Using notes and pseudo-code.</a:t>
            </a:r>
            <a:endParaRPr lang="en-US" sz="2800" dirty="0"/>
          </a:p>
        </p:txBody>
      </p:sp>
      <p:pic>
        <p:nvPicPr>
          <p:cNvPr id="5" name="Picture 4" descr="Geometric shapes on a wooden background">
            <a:extLst>
              <a:ext uri="{FF2B5EF4-FFF2-40B4-BE49-F238E27FC236}">
                <a16:creationId xmlns:a16="http://schemas.microsoft.com/office/drawing/2014/main" id="{99EDA09C-3F42-4AAF-BD0E-DAAF60989EF1}"/>
              </a:ext>
            </a:extLst>
          </p:cNvPr>
          <p:cNvPicPr>
            <a:picLocks noChangeAspect="1"/>
          </p:cNvPicPr>
          <p:nvPr/>
        </p:nvPicPr>
        <p:blipFill rotWithShape="1">
          <a:blip r:embed="rId3"/>
          <a:srcRect l="20579" r="34368" b="-3"/>
          <a:stretch/>
        </p:blipFill>
        <p:spPr>
          <a:xfrm>
            <a:off x="-5597" y="10"/>
            <a:ext cx="4635583" cy="6857990"/>
          </a:xfrm>
          <a:prstGeom prst="rect">
            <a:avLst/>
          </a:prstGeom>
        </p:spPr>
      </p:pic>
    </p:spTree>
    <p:extLst>
      <p:ext uri="{BB962C8B-B14F-4D97-AF65-F5344CB8AC3E}">
        <p14:creationId xmlns:p14="http://schemas.microsoft.com/office/powerpoint/2010/main" val="1787086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1C0D-CBEB-4F2D-A306-5892EA0BDB80}"/>
              </a:ext>
            </a:extLst>
          </p:cNvPr>
          <p:cNvSpPr>
            <a:spLocks noGrp="1"/>
          </p:cNvSpPr>
          <p:nvPr>
            <p:ph type="title"/>
          </p:nvPr>
        </p:nvSpPr>
        <p:spPr/>
        <p:txBody>
          <a:bodyPr>
            <a:normAutofit/>
          </a:bodyPr>
          <a:lstStyle/>
          <a:p>
            <a:r>
              <a:rPr lang="en-US" dirty="0">
                <a:ea typeface="+mj-lt"/>
                <a:cs typeface="+mj-lt"/>
              </a:rPr>
              <a:t>Caution: you can’t use </a:t>
            </a:r>
            <a:r>
              <a:rPr lang="en-US" b="1" dirty="0">
                <a:ea typeface="+mj-lt"/>
                <a:cs typeface="+mj-lt"/>
              </a:rPr>
              <a:t>Wikipedia for QUOTE</a:t>
            </a:r>
            <a:r>
              <a:rPr lang="en-US" dirty="0">
                <a:ea typeface="+mj-lt"/>
                <a:cs typeface="+mj-lt"/>
              </a:rPr>
              <a:t>.</a:t>
            </a:r>
            <a:endParaRPr lang="en-US" dirty="0"/>
          </a:p>
          <a:p>
            <a:r>
              <a:rPr lang="en-US" dirty="0">
                <a:ea typeface="+mj-lt"/>
                <a:cs typeface="+mj-lt"/>
              </a:rPr>
              <a:t> ... But this is worth a look</a:t>
            </a:r>
            <a:endParaRPr lang="en-US" dirty="0"/>
          </a:p>
        </p:txBody>
      </p:sp>
      <p:sp>
        <p:nvSpPr>
          <p:cNvPr id="3" name="Content Placeholder 2">
            <a:extLst>
              <a:ext uri="{FF2B5EF4-FFF2-40B4-BE49-F238E27FC236}">
                <a16:creationId xmlns:a16="http://schemas.microsoft.com/office/drawing/2014/main" id="{3DDC6199-799C-4489-A14F-3FDC284C1F69}"/>
              </a:ext>
            </a:extLst>
          </p:cNvPr>
          <p:cNvSpPr>
            <a:spLocks noGrp="1"/>
          </p:cNvSpPr>
          <p:nvPr>
            <p:ph idx="1"/>
          </p:nvPr>
        </p:nvSpPr>
        <p:spPr/>
        <p:txBody>
          <a:bodyPr vert="horz" lIns="91440" tIns="45720" rIns="91440" bIns="45720" rtlCol="0" anchor="t">
            <a:normAutofit/>
          </a:bodyPr>
          <a:lstStyle/>
          <a:p>
            <a:r>
              <a:rPr lang="en-US" u="sng" dirty="0">
                <a:ea typeface="+mn-lt"/>
                <a:cs typeface="+mn-lt"/>
                <a:hlinkClick r:id="rId2"/>
              </a:rPr>
              <a:t>http://en.wikipedia.org/wiki/Software_engineering</a:t>
            </a:r>
            <a:endParaRPr lang="en-US" dirty="0"/>
          </a:p>
          <a:p>
            <a:r>
              <a:rPr lang="en-US" dirty="0">
                <a:solidFill>
                  <a:srgbClr val="FF0000"/>
                </a:solidFill>
                <a:ea typeface="+mn-lt"/>
                <a:cs typeface="+mn-lt"/>
              </a:rPr>
              <a:t>Just never quote from it!!</a:t>
            </a:r>
            <a:endParaRPr lang="en-US" dirty="0">
              <a:solidFill>
                <a:srgbClr val="FF0000"/>
              </a:solidFill>
            </a:endParaRPr>
          </a:p>
          <a:p>
            <a:r>
              <a:rPr lang="en-US" b="1" dirty="0">
                <a:ea typeface="+mn-lt"/>
                <a:cs typeface="+mn-lt"/>
              </a:rPr>
              <a:t>Software Engineering </a:t>
            </a:r>
            <a:r>
              <a:rPr lang="en-US" dirty="0">
                <a:ea typeface="+mn-lt"/>
                <a:cs typeface="+mn-lt"/>
              </a:rPr>
              <a:t>(</a:t>
            </a:r>
            <a:r>
              <a:rPr lang="en-US" b="1" dirty="0">
                <a:ea typeface="+mn-lt"/>
                <a:cs typeface="+mn-lt"/>
              </a:rPr>
              <a:t>SE</a:t>
            </a:r>
            <a:r>
              <a:rPr lang="en-US" dirty="0">
                <a:ea typeface="+mn-lt"/>
                <a:cs typeface="+mn-lt"/>
              </a:rPr>
              <a:t>) is a profession dedicated to designing,  implementing, and modifying </a:t>
            </a:r>
            <a:r>
              <a:rPr lang="en-US" u="sng" dirty="0">
                <a:ea typeface="+mn-lt"/>
                <a:cs typeface="+mn-lt"/>
                <a:hlinkClick r:id="rId3"/>
              </a:rPr>
              <a:t>software</a:t>
            </a:r>
            <a:r>
              <a:rPr lang="en-US" dirty="0">
                <a:ea typeface="+mn-lt"/>
                <a:cs typeface="+mn-lt"/>
                <a:hlinkClick r:id="rId3"/>
              </a:rPr>
              <a:t> </a:t>
            </a:r>
            <a:r>
              <a:rPr lang="en-US" dirty="0">
                <a:ea typeface="+mn-lt"/>
                <a:cs typeface="+mn-lt"/>
              </a:rPr>
              <a:t>so  that it is</a:t>
            </a:r>
            <a:endParaRPr lang="en-US" dirty="0"/>
          </a:p>
          <a:p>
            <a:r>
              <a:rPr lang="en-US" dirty="0">
                <a:ea typeface="+mn-lt"/>
                <a:cs typeface="+mn-lt"/>
              </a:rPr>
              <a:t>of high quality,</a:t>
            </a:r>
            <a:endParaRPr lang="en-US" dirty="0"/>
          </a:p>
          <a:p>
            <a:r>
              <a:rPr lang="en-US" dirty="0">
                <a:ea typeface="+mn-lt"/>
                <a:cs typeface="+mn-lt"/>
              </a:rPr>
              <a:t>affordable,</a:t>
            </a:r>
            <a:endParaRPr lang="en-US" dirty="0"/>
          </a:p>
          <a:p>
            <a:r>
              <a:rPr lang="en-US" dirty="0">
                <a:ea typeface="+mn-lt"/>
                <a:cs typeface="+mn-lt"/>
              </a:rPr>
              <a:t>maintainable,</a:t>
            </a:r>
            <a:endParaRPr lang="en-US" dirty="0"/>
          </a:p>
          <a:p>
            <a:r>
              <a:rPr lang="en-US" dirty="0">
                <a:ea typeface="+mn-lt"/>
                <a:cs typeface="+mn-lt"/>
              </a:rPr>
              <a:t>fast to build.</a:t>
            </a:r>
            <a:endParaRPr lang="en-US" dirty="0"/>
          </a:p>
        </p:txBody>
      </p:sp>
    </p:spTree>
    <p:extLst>
      <p:ext uri="{BB962C8B-B14F-4D97-AF65-F5344CB8AC3E}">
        <p14:creationId xmlns:p14="http://schemas.microsoft.com/office/powerpoint/2010/main" val="3208508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2A0-1218-4759-9C3C-303931C7F5F7}"/>
              </a:ext>
            </a:extLst>
          </p:cNvPr>
          <p:cNvSpPr>
            <a:spLocks noGrp="1"/>
          </p:cNvSpPr>
          <p:nvPr>
            <p:ph type="title"/>
          </p:nvPr>
        </p:nvSpPr>
        <p:spPr/>
        <p:txBody>
          <a:bodyPr/>
          <a:lstStyle/>
          <a:p>
            <a:r>
              <a:rPr lang="en-US"/>
              <a:t>What is software process ?</a:t>
            </a:r>
          </a:p>
        </p:txBody>
      </p:sp>
      <p:sp>
        <p:nvSpPr>
          <p:cNvPr id="3" name="Content Placeholder 2">
            <a:extLst>
              <a:ext uri="{FF2B5EF4-FFF2-40B4-BE49-F238E27FC236}">
                <a16:creationId xmlns:a16="http://schemas.microsoft.com/office/drawing/2014/main" id="{6C6CE86D-F28F-4ACB-949E-0AE0E9DC4934}"/>
              </a:ext>
            </a:extLst>
          </p:cNvPr>
          <p:cNvSpPr>
            <a:spLocks noGrp="1"/>
          </p:cNvSpPr>
          <p:nvPr>
            <p:ph idx="1"/>
          </p:nvPr>
        </p:nvSpPr>
        <p:spPr/>
        <p:txBody>
          <a:bodyPr vert="horz" lIns="91440" tIns="45720" rIns="91440" bIns="45720" rtlCol="0" anchor="t">
            <a:normAutofit/>
          </a:bodyPr>
          <a:lstStyle/>
          <a:p>
            <a:r>
              <a:rPr lang="en-US" sz="2800" b="1" dirty="0">
                <a:ea typeface="+mn-lt"/>
                <a:cs typeface="+mn-lt"/>
              </a:rPr>
              <a:t>Specification </a:t>
            </a:r>
            <a:r>
              <a:rPr lang="en-US" sz="2800" dirty="0">
                <a:ea typeface="+mn-lt"/>
                <a:cs typeface="+mn-lt"/>
              </a:rPr>
              <a:t>- what the system should do and its development constraints</a:t>
            </a:r>
            <a:endParaRPr lang="en-US" sz="2800" dirty="0"/>
          </a:p>
          <a:p>
            <a:r>
              <a:rPr lang="en-US" sz="2800" b="1" dirty="0">
                <a:ea typeface="+mn-lt"/>
                <a:cs typeface="+mn-lt"/>
              </a:rPr>
              <a:t>Development </a:t>
            </a:r>
            <a:r>
              <a:rPr lang="en-US" sz="2800" dirty="0">
                <a:ea typeface="+mn-lt"/>
                <a:cs typeface="+mn-lt"/>
              </a:rPr>
              <a:t>- production of the software system</a:t>
            </a:r>
            <a:endParaRPr lang="en-US" sz="2800" dirty="0"/>
          </a:p>
          <a:p>
            <a:r>
              <a:rPr lang="en-US" sz="2800" b="1" dirty="0">
                <a:ea typeface="+mn-lt"/>
                <a:cs typeface="+mn-lt"/>
              </a:rPr>
              <a:t>Validation </a:t>
            </a:r>
            <a:r>
              <a:rPr lang="en-US" sz="2800" dirty="0">
                <a:ea typeface="+mn-lt"/>
                <a:cs typeface="+mn-lt"/>
              </a:rPr>
              <a:t>- testing that the software is what the customer wants</a:t>
            </a:r>
            <a:endParaRPr lang="en-US" sz="2800" dirty="0"/>
          </a:p>
          <a:p>
            <a:r>
              <a:rPr lang="en-US" sz="2800" b="1" dirty="0">
                <a:ea typeface="+mn-lt"/>
                <a:cs typeface="+mn-lt"/>
              </a:rPr>
              <a:t>Evolution </a:t>
            </a:r>
            <a:r>
              <a:rPr lang="en-US" sz="2800" dirty="0">
                <a:ea typeface="+mn-lt"/>
                <a:cs typeface="+mn-lt"/>
              </a:rPr>
              <a:t>- changing the software in response to  changing demands.</a:t>
            </a:r>
            <a:endParaRPr lang="en-US" sz="2800" dirty="0"/>
          </a:p>
          <a:p>
            <a:endParaRPr lang="en-US" sz="2800" dirty="0"/>
          </a:p>
        </p:txBody>
      </p:sp>
    </p:spTree>
    <p:extLst>
      <p:ext uri="{BB962C8B-B14F-4D97-AF65-F5344CB8AC3E}">
        <p14:creationId xmlns:p14="http://schemas.microsoft.com/office/powerpoint/2010/main" val="3846469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2343-6799-44A6-B4F1-20B00C8F8568}"/>
              </a:ext>
            </a:extLst>
          </p:cNvPr>
          <p:cNvSpPr>
            <a:spLocks noGrp="1"/>
          </p:cNvSpPr>
          <p:nvPr>
            <p:ph type="title"/>
          </p:nvPr>
        </p:nvSpPr>
        <p:spPr/>
        <p:txBody>
          <a:bodyPr/>
          <a:lstStyle/>
          <a:p>
            <a:r>
              <a:rPr lang="en-US"/>
              <a:t>Software process model</a:t>
            </a:r>
          </a:p>
        </p:txBody>
      </p:sp>
      <p:sp>
        <p:nvSpPr>
          <p:cNvPr id="3" name="Content Placeholder 2">
            <a:extLst>
              <a:ext uri="{FF2B5EF4-FFF2-40B4-BE49-F238E27FC236}">
                <a16:creationId xmlns:a16="http://schemas.microsoft.com/office/drawing/2014/main" id="{E468D17B-9E32-4BAA-8448-A62225DCDDEB}"/>
              </a:ext>
            </a:extLst>
          </p:cNvPr>
          <p:cNvSpPr>
            <a:spLocks noGrp="1"/>
          </p:cNvSpPr>
          <p:nvPr>
            <p:ph idx="1"/>
          </p:nvPr>
        </p:nvSpPr>
        <p:spPr>
          <a:xfrm>
            <a:off x="1141412" y="2249487"/>
            <a:ext cx="9905999" cy="4131185"/>
          </a:xfrm>
        </p:spPr>
        <p:txBody>
          <a:bodyPr vert="horz" lIns="91440" tIns="45720" rIns="91440" bIns="45720" rtlCol="0" anchor="t">
            <a:normAutofit/>
          </a:bodyPr>
          <a:lstStyle/>
          <a:p>
            <a:r>
              <a:rPr lang="en-US" sz="3200" dirty="0">
                <a:ea typeface="+mn-lt"/>
                <a:cs typeface="+mn-lt"/>
              </a:rPr>
              <a:t>A simplified representation of a software process,  presented from a specific perspective.</a:t>
            </a:r>
            <a:endParaRPr lang="en-US" sz="3200" dirty="0"/>
          </a:p>
          <a:p>
            <a:r>
              <a:rPr lang="en-US" sz="3200" dirty="0">
                <a:ea typeface="+mn-lt"/>
                <a:cs typeface="+mn-lt"/>
              </a:rPr>
              <a:t>Examples of process perspectives are</a:t>
            </a:r>
          </a:p>
          <a:p>
            <a:pPr lvl="1"/>
            <a:r>
              <a:rPr lang="en-US" sz="2800" dirty="0">
                <a:ea typeface="+mn-lt"/>
                <a:cs typeface="+mn-lt"/>
              </a:rPr>
              <a:t>Workflow perspective - sequence of activities;</a:t>
            </a:r>
          </a:p>
          <a:p>
            <a:pPr lvl="1"/>
            <a:r>
              <a:rPr lang="en-US" sz="2800" dirty="0">
                <a:ea typeface="+mn-lt"/>
                <a:cs typeface="+mn-lt"/>
              </a:rPr>
              <a:t>Data-flow perspective - information flow;</a:t>
            </a:r>
            <a:endParaRPr lang="en-US" sz="2800" dirty="0"/>
          </a:p>
          <a:p>
            <a:pPr lvl="1"/>
            <a:r>
              <a:rPr lang="en-US" sz="2800" dirty="0">
                <a:ea typeface="+mn-lt"/>
                <a:cs typeface="+mn-lt"/>
              </a:rPr>
              <a:t>Role/action perspective - who does what.</a:t>
            </a:r>
            <a:endParaRPr lang="en-US" sz="2800" dirty="0"/>
          </a:p>
          <a:p>
            <a:pPr lvl="1"/>
            <a:endParaRPr lang="en-US" sz="2800" dirty="0"/>
          </a:p>
        </p:txBody>
      </p:sp>
    </p:spTree>
    <p:extLst>
      <p:ext uri="{BB962C8B-B14F-4D97-AF65-F5344CB8AC3E}">
        <p14:creationId xmlns:p14="http://schemas.microsoft.com/office/powerpoint/2010/main" val="462732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F9AF-203A-45B4-8E43-4D557205A592}"/>
              </a:ext>
            </a:extLst>
          </p:cNvPr>
          <p:cNvSpPr>
            <a:spLocks noGrp="1"/>
          </p:cNvSpPr>
          <p:nvPr>
            <p:ph type="title"/>
          </p:nvPr>
        </p:nvSpPr>
        <p:spPr/>
        <p:txBody>
          <a:bodyPr/>
          <a:lstStyle/>
          <a:p>
            <a:r>
              <a:rPr lang="en-US" dirty="0"/>
              <a:t>Some process models….</a:t>
            </a:r>
          </a:p>
        </p:txBody>
      </p:sp>
      <p:sp>
        <p:nvSpPr>
          <p:cNvPr id="3" name="Content Placeholder 2">
            <a:extLst>
              <a:ext uri="{FF2B5EF4-FFF2-40B4-BE49-F238E27FC236}">
                <a16:creationId xmlns:a16="http://schemas.microsoft.com/office/drawing/2014/main" id="{5DF31BA2-5484-40EB-B530-71A834D95CEF}"/>
              </a:ext>
            </a:extLst>
          </p:cNvPr>
          <p:cNvSpPr>
            <a:spLocks noGrp="1"/>
          </p:cNvSpPr>
          <p:nvPr>
            <p:ph idx="1"/>
          </p:nvPr>
        </p:nvSpPr>
        <p:spPr>
          <a:xfrm>
            <a:off x="1141412" y="1846921"/>
            <a:ext cx="9905999" cy="3052883"/>
          </a:xfrm>
        </p:spPr>
        <p:txBody>
          <a:bodyPr vert="horz" lIns="91440" tIns="45720" rIns="91440" bIns="45720" rtlCol="0" anchor="t">
            <a:normAutofit/>
          </a:bodyPr>
          <a:lstStyle/>
          <a:p>
            <a:pPr lvl="1"/>
            <a:r>
              <a:rPr lang="en-US" sz="3200" dirty="0">
                <a:latin typeface="TW Cen MT"/>
              </a:rPr>
              <a:t>Waterfall</a:t>
            </a:r>
            <a:endParaRPr lang="en-US" sz="3200" dirty="0">
              <a:ea typeface="+mn-lt"/>
              <a:cs typeface="+mn-lt"/>
            </a:endParaRPr>
          </a:p>
          <a:p>
            <a:pPr lvl="1"/>
            <a:r>
              <a:rPr lang="en-US" sz="3200" dirty="0">
                <a:latin typeface="TW Cen MT"/>
              </a:rPr>
              <a:t>Iterative development</a:t>
            </a:r>
            <a:endParaRPr lang="en-US" sz="3200" dirty="0">
              <a:ea typeface="+mn-lt"/>
              <a:cs typeface="+mn-lt"/>
            </a:endParaRPr>
          </a:p>
          <a:p>
            <a:pPr lvl="1"/>
            <a:r>
              <a:rPr lang="en-US" sz="3200" dirty="0">
                <a:latin typeface="TW Cen MT"/>
              </a:rPr>
              <a:t>Component-based software engineering</a:t>
            </a:r>
            <a:endParaRPr lang="en-US" sz="3200" dirty="0">
              <a:ea typeface="+mn-lt"/>
              <a:cs typeface="+mn-lt"/>
            </a:endParaRPr>
          </a:p>
          <a:p>
            <a:pPr lvl="1"/>
            <a:r>
              <a:rPr lang="en-US" sz="3200" dirty="0">
                <a:latin typeface="TW Cen MT"/>
              </a:rPr>
              <a:t>Prototyping</a:t>
            </a:r>
            <a:endParaRPr lang="en-US" sz="3200" dirty="0">
              <a:ea typeface="+mn-lt"/>
              <a:cs typeface="+mn-lt"/>
            </a:endParaRPr>
          </a:p>
          <a:p>
            <a:pPr lvl="1"/>
            <a:endParaRPr lang="en-US" sz="3200" dirty="0">
              <a:ea typeface="+mn-lt"/>
              <a:cs typeface="+mn-lt"/>
            </a:endParaRPr>
          </a:p>
          <a:p>
            <a:endParaRPr lang="en-US" sz="3600" dirty="0"/>
          </a:p>
        </p:txBody>
      </p:sp>
    </p:spTree>
    <p:extLst>
      <p:ext uri="{BB962C8B-B14F-4D97-AF65-F5344CB8AC3E}">
        <p14:creationId xmlns:p14="http://schemas.microsoft.com/office/powerpoint/2010/main" val="2144404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ACC8-88D7-A38C-1424-80DE41C8E245}"/>
              </a:ext>
            </a:extLst>
          </p:cNvPr>
          <p:cNvSpPr>
            <a:spLocks noGrp="1"/>
          </p:cNvSpPr>
          <p:nvPr>
            <p:ph type="title"/>
          </p:nvPr>
        </p:nvSpPr>
        <p:spPr/>
        <p:txBody>
          <a:bodyPr/>
          <a:lstStyle/>
          <a:p>
            <a:r>
              <a:rPr lang="en-GB" dirty="0"/>
              <a:t>What is a structured approach?</a:t>
            </a:r>
            <a:endParaRPr lang="en-IE" dirty="0"/>
          </a:p>
        </p:txBody>
      </p:sp>
      <p:sp>
        <p:nvSpPr>
          <p:cNvPr id="3" name="Content Placeholder 2">
            <a:extLst>
              <a:ext uri="{FF2B5EF4-FFF2-40B4-BE49-F238E27FC236}">
                <a16:creationId xmlns:a16="http://schemas.microsoft.com/office/drawing/2014/main" id="{AE51E50A-FD5A-F230-C9E8-E1C7B18D3B3F}"/>
              </a:ext>
            </a:extLst>
          </p:cNvPr>
          <p:cNvSpPr>
            <a:spLocks noGrp="1"/>
          </p:cNvSpPr>
          <p:nvPr>
            <p:ph idx="1"/>
          </p:nvPr>
        </p:nvSpPr>
        <p:spPr/>
        <p:txBody>
          <a:bodyPr/>
          <a:lstStyle/>
          <a:p>
            <a:r>
              <a:rPr lang="en-GB" dirty="0"/>
              <a:t>Imagine an unstructured approach to</a:t>
            </a:r>
          </a:p>
          <a:p>
            <a:pPr lvl="1"/>
            <a:endParaRPr lang="en-GB" dirty="0"/>
          </a:p>
          <a:p>
            <a:pPr lvl="1"/>
            <a:endParaRPr lang="en-GB" dirty="0"/>
          </a:p>
          <a:p>
            <a:pPr lvl="1"/>
            <a:r>
              <a:rPr lang="en-GB" dirty="0"/>
              <a:t>Making a cup of coffee</a:t>
            </a:r>
          </a:p>
          <a:p>
            <a:pPr lvl="1"/>
            <a:endParaRPr lang="en-GB" dirty="0"/>
          </a:p>
          <a:p>
            <a:pPr lvl="1"/>
            <a:r>
              <a:rPr lang="en-GB" dirty="0"/>
              <a:t>Building a house</a:t>
            </a:r>
            <a:endParaRPr lang="en-IE" dirty="0"/>
          </a:p>
        </p:txBody>
      </p:sp>
    </p:spTree>
    <p:extLst>
      <p:ext uri="{BB962C8B-B14F-4D97-AF65-F5344CB8AC3E}">
        <p14:creationId xmlns:p14="http://schemas.microsoft.com/office/powerpoint/2010/main" val="801179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94292-F552-4C5B-935F-A3F063543F08}"/>
              </a:ext>
            </a:extLst>
          </p:cNvPr>
          <p:cNvSpPr>
            <a:spLocks noGrp="1"/>
          </p:cNvSpPr>
          <p:nvPr>
            <p:ph type="title"/>
          </p:nvPr>
        </p:nvSpPr>
        <p:spPr>
          <a:xfrm>
            <a:off x="1213300" y="292"/>
            <a:ext cx="9905998" cy="1478570"/>
          </a:xfrm>
        </p:spPr>
        <p:txBody>
          <a:bodyPr/>
          <a:lstStyle/>
          <a:p>
            <a:r>
              <a:rPr lang="en-US"/>
              <a:t>Structured approach</a:t>
            </a:r>
          </a:p>
        </p:txBody>
      </p:sp>
      <p:sp>
        <p:nvSpPr>
          <p:cNvPr id="3" name="Content Placeholder 2">
            <a:extLst>
              <a:ext uri="{FF2B5EF4-FFF2-40B4-BE49-F238E27FC236}">
                <a16:creationId xmlns:a16="http://schemas.microsoft.com/office/drawing/2014/main" id="{FA99D79E-EA92-4BA8-A4AE-A60E957897C7}"/>
              </a:ext>
            </a:extLst>
          </p:cNvPr>
          <p:cNvSpPr>
            <a:spLocks noGrp="1"/>
          </p:cNvSpPr>
          <p:nvPr>
            <p:ph idx="1"/>
          </p:nvPr>
        </p:nvSpPr>
        <p:spPr>
          <a:xfrm>
            <a:off x="1141412" y="1128054"/>
            <a:ext cx="9905999" cy="5453901"/>
          </a:xfrm>
        </p:spPr>
        <p:txBody>
          <a:bodyPr vert="horz" lIns="91440" tIns="45720" rIns="91440" bIns="45720" rtlCol="0" anchor="t">
            <a:normAutofit/>
          </a:bodyPr>
          <a:lstStyle/>
          <a:p>
            <a:r>
              <a:rPr lang="en-US" sz="2800" dirty="0">
                <a:ea typeface="+mn-lt"/>
                <a:cs typeface="+mn-lt"/>
              </a:rPr>
              <a:t>Phased approach</a:t>
            </a:r>
            <a:endParaRPr lang="en-US" sz="2800" dirty="0"/>
          </a:p>
          <a:p>
            <a:r>
              <a:rPr lang="en-US" sz="2800" dirty="0">
                <a:ea typeface="+mn-lt"/>
                <a:cs typeface="+mn-lt"/>
              </a:rPr>
              <a:t>Modelling</a:t>
            </a:r>
            <a:endParaRPr lang="en-US" sz="2800" dirty="0"/>
          </a:p>
          <a:p>
            <a:r>
              <a:rPr lang="en-US" sz="2800" dirty="0">
                <a:ea typeface="+mn-lt"/>
                <a:cs typeface="+mn-lt"/>
              </a:rPr>
              <a:t>Modularization</a:t>
            </a:r>
            <a:endParaRPr lang="en-US" sz="2800" dirty="0"/>
          </a:p>
          <a:p>
            <a:r>
              <a:rPr lang="en-US" sz="2800" dirty="0">
                <a:ea typeface="+mn-lt"/>
                <a:cs typeface="+mn-lt"/>
              </a:rPr>
              <a:t>Decomposition</a:t>
            </a:r>
            <a:endParaRPr lang="en-US" sz="2800" dirty="0"/>
          </a:p>
          <a:p>
            <a:r>
              <a:rPr lang="en-US" sz="2800" dirty="0">
                <a:ea typeface="+mn-lt"/>
                <a:cs typeface="+mn-lt"/>
              </a:rPr>
              <a:t>Iteration</a:t>
            </a:r>
            <a:endParaRPr lang="en-US" sz="2800" dirty="0"/>
          </a:p>
          <a:p>
            <a:r>
              <a:rPr lang="en-US" sz="2800" dirty="0">
                <a:ea typeface="+mn-lt"/>
                <a:cs typeface="+mn-lt"/>
              </a:rPr>
              <a:t>Documentation</a:t>
            </a:r>
            <a:endParaRPr lang="en-US" sz="2800" dirty="0"/>
          </a:p>
          <a:p>
            <a:r>
              <a:rPr lang="en-US" sz="2800" dirty="0">
                <a:ea typeface="+mn-lt"/>
                <a:cs typeface="+mn-lt"/>
              </a:rPr>
              <a:t>Parallel Activities</a:t>
            </a:r>
            <a:endParaRPr lang="en-US" sz="2800" dirty="0"/>
          </a:p>
          <a:p>
            <a:r>
              <a:rPr lang="en-US" sz="2800" dirty="0">
                <a:ea typeface="+mn-lt"/>
                <a:cs typeface="+mn-lt"/>
              </a:rPr>
              <a:t>Automation of the System Development Process</a:t>
            </a:r>
            <a:endParaRPr lang="en-US" sz="2800" dirty="0"/>
          </a:p>
          <a:p>
            <a:endParaRPr lang="en-US" sz="2800" dirty="0"/>
          </a:p>
        </p:txBody>
      </p:sp>
    </p:spTree>
    <p:extLst>
      <p:ext uri="{BB962C8B-B14F-4D97-AF65-F5344CB8AC3E}">
        <p14:creationId xmlns:p14="http://schemas.microsoft.com/office/powerpoint/2010/main" val="3204502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99FC-22C9-4CE9-B15D-7162D4B7C354}"/>
              </a:ext>
            </a:extLst>
          </p:cNvPr>
          <p:cNvSpPr>
            <a:spLocks noGrp="1"/>
          </p:cNvSpPr>
          <p:nvPr>
            <p:ph type="title"/>
          </p:nvPr>
        </p:nvSpPr>
        <p:spPr>
          <a:xfrm>
            <a:off x="516327" y="1976337"/>
            <a:ext cx="3734941" cy="2396681"/>
          </a:xfrm>
        </p:spPr>
        <p:txBody>
          <a:bodyPr vert="horz" lIns="91440" tIns="45720" rIns="91440" bIns="45720" rtlCol="0" anchor="b">
            <a:normAutofit/>
          </a:bodyPr>
          <a:lstStyle/>
          <a:p>
            <a:r>
              <a:rPr lang="en-US" sz="4400" dirty="0"/>
              <a:t>Overview of structured approach</a:t>
            </a:r>
          </a:p>
        </p:txBody>
      </p:sp>
      <p:pic>
        <p:nvPicPr>
          <p:cNvPr id="4" name="Picture 4" descr="Diagram&#10;&#10;Description automatically generated">
            <a:extLst>
              <a:ext uri="{FF2B5EF4-FFF2-40B4-BE49-F238E27FC236}">
                <a16:creationId xmlns:a16="http://schemas.microsoft.com/office/drawing/2014/main" id="{A137F29C-92AE-4F50-9C45-E7CC5407AAD9}"/>
              </a:ext>
            </a:extLst>
          </p:cNvPr>
          <p:cNvPicPr>
            <a:picLocks noChangeAspect="1"/>
          </p:cNvPicPr>
          <p:nvPr/>
        </p:nvPicPr>
        <p:blipFill>
          <a:blip r:embed="rId2"/>
          <a:stretch>
            <a:fillRect/>
          </a:stretch>
        </p:blipFill>
        <p:spPr>
          <a:xfrm>
            <a:off x="4724868" y="542124"/>
            <a:ext cx="7295394" cy="5809394"/>
          </a:xfrm>
          <a:prstGeom prst="rect">
            <a:avLst/>
          </a:prstGeom>
        </p:spPr>
      </p:pic>
    </p:spTree>
    <p:extLst>
      <p:ext uri="{BB962C8B-B14F-4D97-AF65-F5344CB8AC3E}">
        <p14:creationId xmlns:p14="http://schemas.microsoft.com/office/powerpoint/2010/main" val="213518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BFDC-3A0B-47D6-89ED-137B336E303C}"/>
              </a:ext>
            </a:extLst>
          </p:cNvPr>
          <p:cNvSpPr>
            <a:spLocks noGrp="1"/>
          </p:cNvSpPr>
          <p:nvPr>
            <p:ph type="title"/>
          </p:nvPr>
        </p:nvSpPr>
        <p:spPr>
          <a:xfrm>
            <a:off x="1061801" y="174966"/>
            <a:ext cx="10496536" cy="1037467"/>
          </a:xfrm>
        </p:spPr>
        <p:txBody>
          <a:bodyPr/>
          <a:lstStyle/>
          <a:p>
            <a:r>
              <a:rPr lang="en-US" dirty="0"/>
              <a:t>LEARNING OUTCOMES OF H8OOS - OOSE</a:t>
            </a:r>
          </a:p>
        </p:txBody>
      </p:sp>
      <p:pic>
        <p:nvPicPr>
          <p:cNvPr id="11" name="Picture 10">
            <a:extLst>
              <a:ext uri="{FF2B5EF4-FFF2-40B4-BE49-F238E27FC236}">
                <a16:creationId xmlns:a16="http://schemas.microsoft.com/office/drawing/2014/main" id="{47260C08-A551-AFA8-099C-42F6CEEBCF05}"/>
              </a:ext>
            </a:extLst>
          </p:cNvPr>
          <p:cNvPicPr>
            <a:picLocks noChangeAspect="1"/>
          </p:cNvPicPr>
          <p:nvPr/>
        </p:nvPicPr>
        <p:blipFill>
          <a:blip r:embed="rId2"/>
          <a:stretch>
            <a:fillRect/>
          </a:stretch>
        </p:blipFill>
        <p:spPr>
          <a:xfrm>
            <a:off x="631372" y="1789376"/>
            <a:ext cx="10318770" cy="2543280"/>
          </a:xfrm>
          <a:prstGeom prst="rect">
            <a:avLst/>
          </a:prstGeom>
        </p:spPr>
      </p:pic>
      <p:sp>
        <p:nvSpPr>
          <p:cNvPr id="13" name="TextBox 12">
            <a:extLst>
              <a:ext uri="{FF2B5EF4-FFF2-40B4-BE49-F238E27FC236}">
                <a16:creationId xmlns:a16="http://schemas.microsoft.com/office/drawing/2014/main" id="{7C1031AD-82BC-DCC5-0586-E004FC380CB1}"/>
              </a:ext>
            </a:extLst>
          </p:cNvPr>
          <p:cNvSpPr txBox="1"/>
          <p:nvPr/>
        </p:nvSpPr>
        <p:spPr>
          <a:xfrm>
            <a:off x="838199" y="5468035"/>
            <a:ext cx="8654143" cy="369332"/>
          </a:xfrm>
          <a:prstGeom prst="rect">
            <a:avLst/>
          </a:prstGeom>
          <a:noFill/>
        </p:spPr>
        <p:txBody>
          <a:bodyPr wrap="square">
            <a:spAutoFit/>
          </a:bodyPr>
          <a:lstStyle/>
          <a:p>
            <a:r>
              <a:rPr lang="en-IE" dirty="0"/>
              <a:t>http://courses.ncirl.ie/index.cfm/page/module/moduleId/67418</a:t>
            </a:r>
          </a:p>
        </p:txBody>
      </p:sp>
    </p:spTree>
    <p:extLst>
      <p:ext uri="{BB962C8B-B14F-4D97-AF65-F5344CB8AC3E}">
        <p14:creationId xmlns:p14="http://schemas.microsoft.com/office/powerpoint/2010/main" val="1001965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CC2B-B9D7-420D-AA0D-12F9630DCA73}"/>
              </a:ext>
            </a:extLst>
          </p:cNvPr>
          <p:cNvSpPr>
            <a:spLocks noGrp="1"/>
          </p:cNvSpPr>
          <p:nvPr>
            <p:ph type="title"/>
          </p:nvPr>
        </p:nvSpPr>
        <p:spPr>
          <a:xfrm>
            <a:off x="1141413" y="618518"/>
            <a:ext cx="9905998" cy="989740"/>
          </a:xfrm>
        </p:spPr>
        <p:txBody>
          <a:bodyPr/>
          <a:lstStyle/>
          <a:p>
            <a:r>
              <a:rPr lang="en-US"/>
              <a:t>Waterfall model</a:t>
            </a:r>
          </a:p>
        </p:txBody>
      </p:sp>
      <p:pic>
        <p:nvPicPr>
          <p:cNvPr id="4" name="Picture 4" descr="Diagram&#10;&#10;Description automatically generated">
            <a:extLst>
              <a:ext uri="{FF2B5EF4-FFF2-40B4-BE49-F238E27FC236}">
                <a16:creationId xmlns:a16="http://schemas.microsoft.com/office/drawing/2014/main" id="{86B3322B-4FAC-404D-9605-298B1E717147}"/>
              </a:ext>
            </a:extLst>
          </p:cNvPr>
          <p:cNvPicPr>
            <a:picLocks noChangeAspect="1"/>
          </p:cNvPicPr>
          <p:nvPr/>
        </p:nvPicPr>
        <p:blipFill>
          <a:blip r:embed="rId2"/>
          <a:stretch>
            <a:fillRect/>
          </a:stretch>
        </p:blipFill>
        <p:spPr>
          <a:xfrm>
            <a:off x="497457" y="1560500"/>
            <a:ext cx="11182708" cy="4570887"/>
          </a:xfrm>
          <a:prstGeom prst="rect">
            <a:avLst/>
          </a:prstGeom>
        </p:spPr>
      </p:pic>
    </p:spTree>
    <p:extLst>
      <p:ext uri="{BB962C8B-B14F-4D97-AF65-F5344CB8AC3E}">
        <p14:creationId xmlns:p14="http://schemas.microsoft.com/office/powerpoint/2010/main" val="2424148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3B07-8CCB-4F64-88E2-DA20DBF11F2B}"/>
              </a:ext>
            </a:extLst>
          </p:cNvPr>
          <p:cNvSpPr>
            <a:spLocks noGrp="1"/>
          </p:cNvSpPr>
          <p:nvPr>
            <p:ph type="title"/>
          </p:nvPr>
        </p:nvSpPr>
        <p:spPr>
          <a:xfrm>
            <a:off x="335870" y="0"/>
            <a:ext cx="9905998" cy="1478570"/>
          </a:xfrm>
        </p:spPr>
        <p:txBody>
          <a:bodyPr/>
          <a:lstStyle/>
          <a:p>
            <a:r>
              <a:rPr lang="en-US" dirty="0"/>
              <a:t>Iterative method</a:t>
            </a:r>
          </a:p>
        </p:txBody>
      </p:sp>
      <p:pic>
        <p:nvPicPr>
          <p:cNvPr id="4" name="Picture 4" descr="A picture containing text, clipart&#10;&#10;Description automatically generated">
            <a:extLst>
              <a:ext uri="{FF2B5EF4-FFF2-40B4-BE49-F238E27FC236}">
                <a16:creationId xmlns:a16="http://schemas.microsoft.com/office/drawing/2014/main" id="{07C4F7AB-5096-4E83-A38C-447C6A16557E}"/>
              </a:ext>
            </a:extLst>
          </p:cNvPr>
          <p:cNvPicPr>
            <a:picLocks noChangeAspect="1"/>
          </p:cNvPicPr>
          <p:nvPr/>
        </p:nvPicPr>
        <p:blipFill>
          <a:blip r:embed="rId2"/>
          <a:stretch>
            <a:fillRect/>
          </a:stretch>
        </p:blipFill>
        <p:spPr>
          <a:xfrm>
            <a:off x="468702" y="1157037"/>
            <a:ext cx="11254596" cy="5842185"/>
          </a:xfrm>
          <a:prstGeom prst="rect">
            <a:avLst/>
          </a:prstGeom>
        </p:spPr>
      </p:pic>
    </p:spTree>
    <p:extLst>
      <p:ext uri="{BB962C8B-B14F-4D97-AF65-F5344CB8AC3E}">
        <p14:creationId xmlns:p14="http://schemas.microsoft.com/office/powerpoint/2010/main" val="730091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CA9C-7260-5552-6E3C-BAF2437E3A0E}"/>
              </a:ext>
            </a:extLst>
          </p:cNvPr>
          <p:cNvSpPr>
            <a:spLocks noGrp="1"/>
          </p:cNvSpPr>
          <p:nvPr>
            <p:ph type="title"/>
          </p:nvPr>
        </p:nvSpPr>
        <p:spPr>
          <a:xfrm>
            <a:off x="462591" y="318959"/>
            <a:ext cx="10515600" cy="1325563"/>
          </a:xfrm>
        </p:spPr>
        <p:txBody>
          <a:bodyPr/>
          <a:lstStyle/>
          <a:p>
            <a:r>
              <a:rPr lang="en-GB" dirty="0"/>
              <a:t>The trouble with waterfall…</a:t>
            </a:r>
            <a:br>
              <a:rPr lang="en-GB" dirty="0"/>
            </a:br>
            <a:endParaRPr lang="en-IE" dirty="0"/>
          </a:p>
        </p:txBody>
      </p:sp>
      <p:pic>
        <p:nvPicPr>
          <p:cNvPr id="5" name="Content Placeholder 4">
            <a:extLst>
              <a:ext uri="{FF2B5EF4-FFF2-40B4-BE49-F238E27FC236}">
                <a16:creationId xmlns:a16="http://schemas.microsoft.com/office/drawing/2014/main" id="{14CA91AA-6FFF-85E3-BED3-D4B9DDAF4235}"/>
              </a:ext>
            </a:extLst>
          </p:cNvPr>
          <p:cNvPicPr>
            <a:picLocks noGrp="1" noChangeAspect="1"/>
          </p:cNvPicPr>
          <p:nvPr>
            <p:ph idx="1"/>
          </p:nvPr>
        </p:nvPicPr>
        <p:blipFill>
          <a:blip r:embed="rId2"/>
          <a:stretch>
            <a:fillRect/>
          </a:stretch>
        </p:blipFill>
        <p:spPr>
          <a:xfrm>
            <a:off x="3533170" y="1253331"/>
            <a:ext cx="3567793" cy="4351338"/>
          </a:xfrm>
        </p:spPr>
      </p:pic>
      <p:sp>
        <p:nvSpPr>
          <p:cNvPr id="7" name="TextBox 6">
            <a:extLst>
              <a:ext uri="{FF2B5EF4-FFF2-40B4-BE49-F238E27FC236}">
                <a16:creationId xmlns:a16="http://schemas.microsoft.com/office/drawing/2014/main" id="{B84AC6B9-100C-2B49-5E2A-4F9219405919}"/>
              </a:ext>
            </a:extLst>
          </p:cNvPr>
          <p:cNvSpPr txBox="1"/>
          <p:nvPr/>
        </p:nvSpPr>
        <p:spPr>
          <a:xfrm>
            <a:off x="462591" y="6169709"/>
            <a:ext cx="8037941" cy="369332"/>
          </a:xfrm>
          <a:prstGeom prst="rect">
            <a:avLst/>
          </a:prstGeom>
          <a:noFill/>
        </p:spPr>
        <p:txBody>
          <a:bodyPr wrap="square">
            <a:spAutoFit/>
          </a:bodyPr>
          <a:lstStyle/>
          <a:p>
            <a:r>
              <a:rPr lang="en-IE" dirty="0"/>
              <a:t>https://pcreux.github.io/2009/07/10/agile-development-in-a-nutshell/</a:t>
            </a:r>
          </a:p>
        </p:txBody>
      </p:sp>
    </p:spTree>
    <p:extLst>
      <p:ext uri="{BB962C8B-B14F-4D97-AF65-F5344CB8AC3E}">
        <p14:creationId xmlns:p14="http://schemas.microsoft.com/office/powerpoint/2010/main" val="4249336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BEDD51-EE54-5004-0E7B-4DFA7A0BB753}"/>
              </a:ext>
            </a:extLst>
          </p:cNvPr>
          <p:cNvPicPr>
            <a:picLocks noChangeAspect="1"/>
          </p:cNvPicPr>
          <p:nvPr/>
        </p:nvPicPr>
        <p:blipFill>
          <a:blip r:embed="rId3"/>
          <a:stretch>
            <a:fillRect/>
          </a:stretch>
        </p:blipFill>
        <p:spPr>
          <a:xfrm>
            <a:off x="3514907" y="653690"/>
            <a:ext cx="8372293" cy="5751957"/>
          </a:xfrm>
          <a:prstGeom prst="rect">
            <a:avLst/>
          </a:prstGeom>
        </p:spPr>
      </p:pic>
      <p:sp>
        <p:nvSpPr>
          <p:cNvPr id="9" name="TextBox 8">
            <a:extLst>
              <a:ext uri="{FF2B5EF4-FFF2-40B4-BE49-F238E27FC236}">
                <a16:creationId xmlns:a16="http://schemas.microsoft.com/office/drawing/2014/main" id="{C76F0E89-E816-9B0A-06B7-0C2EDA8AD886}"/>
              </a:ext>
            </a:extLst>
          </p:cNvPr>
          <p:cNvSpPr txBox="1"/>
          <p:nvPr/>
        </p:nvSpPr>
        <p:spPr>
          <a:xfrm>
            <a:off x="304800" y="6405647"/>
            <a:ext cx="6096000" cy="369332"/>
          </a:xfrm>
          <a:prstGeom prst="rect">
            <a:avLst/>
          </a:prstGeom>
          <a:noFill/>
        </p:spPr>
        <p:txBody>
          <a:bodyPr wrap="square">
            <a:spAutoFit/>
          </a:bodyPr>
          <a:lstStyle/>
          <a:p>
            <a:r>
              <a:rPr lang="en-IE" dirty="0"/>
              <a:t>https://www.scrumalliance.org/community/profile/hkniberg</a:t>
            </a:r>
          </a:p>
        </p:txBody>
      </p:sp>
      <p:sp>
        <p:nvSpPr>
          <p:cNvPr id="10" name="TextBox 9">
            <a:extLst>
              <a:ext uri="{FF2B5EF4-FFF2-40B4-BE49-F238E27FC236}">
                <a16:creationId xmlns:a16="http://schemas.microsoft.com/office/drawing/2014/main" id="{C8475AE9-E057-5805-E87E-4BFA726CDF04}"/>
              </a:ext>
            </a:extLst>
          </p:cNvPr>
          <p:cNvSpPr txBox="1"/>
          <p:nvPr/>
        </p:nvSpPr>
        <p:spPr>
          <a:xfrm>
            <a:off x="169334" y="83021"/>
            <a:ext cx="5644444" cy="1077218"/>
          </a:xfrm>
          <a:prstGeom prst="rect">
            <a:avLst/>
          </a:prstGeom>
          <a:noFill/>
        </p:spPr>
        <p:txBody>
          <a:bodyPr wrap="square" rtlCol="0">
            <a:spAutoFit/>
          </a:bodyPr>
          <a:lstStyle/>
          <a:p>
            <a:r>
              <a:rPr lang="en-GB" sz="3200" dirty="0"/>
              <a:t>Doing iterative right….</a:t>
            </a:r>
          </a:p>
          <a:p>
            <a:endParaRPr lang="en-GB" sz="3200" dirty="0"/>
          </a:p>
        </p:txBody>
      </p:sp>
    </p:spTree>
    <p:extLst>
      <p:ext uri="{BB962C8B-B14F-4D97-AF65-F5344CB8AC3E}">
        <p14:creationId xmlns:p14="http://schemas.microsoft.com/office/powerpoint/2010/main" val="1401028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4D3A81-0106-F083-AB25-D9100ED70103}"/>
              </a:ext>
            </a:extLst>
          </p:cNvPr>
          <p:cNvGrpSpPr/>
          <p:nvPr/>
        </p:nvGrpSpPr>
        <p:grpSpPr>
          <a:xfrm>
            <a:off x="191911" y="358421"/>
            <a:ext cx="11401776" cy="1041400"/>
            <a:chOff x="191911" y="539045"/>
            <a:chExt cx="11401776" cy="1041400"/>
          </a:xfrm>
        </p:grpSpPr>
        <p:graphicFrame>
          <p:nvGraphicFramePr>
            <p:cNvPr id="4" name="Diagram 3">
              <a:extLst>
                <a:ext uri="{FF2B5EF4-FFF2-40B4-BE49-F238E27FC236}">
                  <a16:creationId xmlns:a16="http://schemas.microsoft.com/office/drawing/2014/main" id="{75DBC750-5DC9-380E-4F36-50B0AB5D98C8}"/>
                </a:ext>
              </a:extLst>
            </p:cNvPr>
            <p:cNvGraphicFramePr/>
            <p:nvPr/>
          </p:nvGraphicFramePr>
          <p:xfrm>
            <a:off x="2031998" y="539045"/>
            <a:ext cx="9561689" cy="104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293BFFD-1BCA-D0FE-694D-2F09F5C29EB0}"/>
                </a:ext>
              </a:extLst>
            </p:cNvPr>
            <p:cNvSpPr txBox="1"/>
            <p:nvPr/>
          </p:nvSpPr>
          <p:spPr>
            <a:xfrm>
              <a:off x="191911" y="539045"/>
              <a:ext cx="1512711" cy="646331"/>
            </a:xfrm>
            <a:prstGeom prst="rect">
              <a:avLst/>
            </a:prstGeom>
            <a:noFill/>
          </p:spPr>
          <p:txBody>
            <a:bodyPr wrap="square" rtlCol="0">
              <a:spAutoFit/>
            </a:bodyPr>
            <a:lstStyle/>
            <a:p>
              <a:r>
                <a:rPr lang="en-GB" dirty="0"/>
                <a:t>Software Lifecycle</a:t>
              </a:r>
              <a:endParaRPr lang="en-IE" dirty="0"/>
            </a:p>
          </p:txBody>
        </p:sp>
      </p:grpSp>
      <p:grpSp>
        <p:nvGrpSpPr>
          <p:cNvPr id="31" name="Group 30">
            <a:extLst>
              <a:ext uri="{FF2B5EF4-FFF2-40B4-BE49-F238E27FC236}">
                <a16:creationId xmlns:a16="http://schemas.microsoft.com/office/drawing/2014/main" id="{19BBF75E-3BC3-9B81-8097-2B91AAE2DABD}"/>
              </a:ext>
            </a:extLst>
          </p:cNvPr>
          <p:cNvGrpSpPr/>
          <p:nvPr/>
        </p:nvGrpSpPr>
        <p:grpSpPr>
          <a:xfrm>
            <a:off x="273725" y="5337687"/>
            <a:ext cx="11704433" cy="1284807"/>
            <a:chOff x="191911" y="5545625"/>
            <a:chExt cx="11401777" cy="1086598"/>
          </a:xfrm>
        </p:grpSpPr>
        <p:graphicFrame>
          <p:nvGraphicFramePr>
            <p:cNvPr id="5" name="Diagram 4">
              <a:extLst>
                <a:ext uri="{FF2B5EF4-FFF2-40B4-BE49-F238E27FC236}">
                  <a16:creationId xmlns:a16="http://schemas.microsoft.com/office/drawing/2014/main" id="{797C88B1-1635-F854-8EC1-5C420F87A5AE}"/>
                </a:ext>
              </a:extLst>
            </p:cNvPr>
            <p:cNvGraphicFramePr/>
            <p:nvPr/>
          </p:nvGraphicFramePr>
          <p:xfrm>
            <a:off x="2031999" y="5590823"/>
            <a:ext cx="9561689" cy="1041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35BA3926-18F9-03AC-3233-3296ABF3B1C8}"/>
                </a:ext>
              </a:extLst>
            </p:cNvPr>
            <p:cNvSpPr txBox="1"/>
            <p:nvPr/>
          </p:nvSpPr>
          <p:spPr>
            <a:xfrm>
              <a:off x="191911" y="5545625"/>
              <a:ext cx="1512711" cy="646331"/>
            </a:xfrm>
            <a:prstGeom prst="rect">
              <a:avLst/>
            </a:prstGeom>
            <a:noFill/>
          </p:spPr>
          <p:txBody>
            <a:bodyPr wrap="square" rtlCol="0">
              <a:spAutoFit/>
            </a:bodyPr>
            <a:lstStyle/>
            <a:p>
              <a:r>
                <a:rPr lang="en-GB" dirty="0"/>
                <a:t>Project  Lifecycle</a:t>
              </a:r>
              <a:endParaRPr lang="en-IE" dirty="0"/>
            </a:p>
          </p:txBody>
        </p:sp>
      </p:grpSp>
      <p:grpSp>
        <p:nvGrpSpPr>
          <p:cNvPr id="19" name="Group 18">
            <a:extLst>
              <a:ext uri="{FF2B5EF4-FFF2-40B4-BE49-F238E27FC236}">
                <a16:creationId xmlns:a16="http://schemas.microsoft.com/office/drawing/2014/main" id="{042DD78C-ED0C-DE60-E454-93D78116BED2}"/>
              </a:ext>
            </a:extLst>
          </p:cNvPr>
          <p:cNvGrpSpPr/>
          <p:nvPr/>
        </p:nvGrpSpPr>
        <p:grpSpPr>
          <a:xfrm>
            <a:off x="293512" y="2908300"/>
            <a:ext cx="11300175" cy="1041400"/>
            <a:chOff x="191911" y="2328565"/>
            <a:chExt cx="11300175" cy="1041400"/>
          </a:xfrm>
        </p:grpSpPr>
        <p:graphicFrame>
          <p:nvGraphicFramePr>
            <p:cNvPr id="6" name="Diagram 5">
              <a:extLst>
                <a:ext uri="{FF2B5EF4-FFF2-40B4-BE49-F238E27FC236}">
                  <a16:creationId xmlns:a16="http://schemas.microsoft.com/office/drawing/2014/main" id="{AED5CA1A-5B0F-EF53-7D9D-60C4EBE479BD}"/>
                </a:ext>
              </a:extLst>
            </p:cNvPr>
            <p:cNvGraphicFramePr/>
            <p:nvPr>
              <p:extLst>
                <p:ext uri="{D42A27DB-BD31-4B8C-83A1-F6EECF244321}">
                  <p14:modId xmlns:p14="http://schemas.microsoft.com/office/powerpoint/2010/main" val="629654497"/>
                </p:ext>
              </p:extLst>
            </p:nvPr>
          </p:nvGraphicFramePr>
          <p:xfrm>
            <a:off x="1930397" y="2328565"/>
            <a:ext cx="9561689" cy="10414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TextBox 8">
              <a:extLst>
                <a:ext uri="{FF2B5EF4-FFF2-40B4-BE49-F238E27FC236}">
                  <a16:creationId xmlns:a16="http://schemas.microsoft.com/office/drawing/2014/main" id="{C1181887-8636-3E6A-E429-4BC0EBA9B8E0}"/>
                </a:ext>
              </a:extLst>
            </p:cNvPr>
            <p:cNvSpPr txBox="1"/>
            <p:nvPr/>
          </p:nvSpPr>
          <p:spPr>
            <a:xfrm>
              <a:off x="191911" y="2387600"/>
              <a:ext cx="1512711" cy="923330"/>
            </a:xfrm>
            <a:prstGeom prst="rect">
              <a:avLst/>
            </a:prstGeom>
            <a:noFill/>
          </p:spPr>
          <p:txBody>
            <a:bodyPr wrap="square" rtlCol="0">
              <a:spAutoFit/>
            </a:bodyPr>
            <a:lstStyle/>
            <a:p>
              <a:r>
                <a:rPr lang="en-GB" dirty="0"/>
                <a:t>Object Oriented approach </a:t>
              </a:r>
              <a:endParaRPr lang="en-IE" dirty="0"/>
            </a:p>
          </p:txBody>
        </p:sp>
      </p:grpSp>
      <p:grpSp>
        <p:nvGrpSpPr>
          <p:cNvPr id="26" name="Group 25">
            <a:extLst>
              <a:ext uri="{FF2B5EF4-FFF2-40B4-BE49-F238E27FC236}">
                <a16:creationId xmlns:a16="http://schemas.microsoft.com/office/drawing/2014/main" id="{BECD3495-98EE-9E25-965F-693416F002CB}"/>
              </a:ext>
            </a:extLst>
          </p:cNvPr>
          <p:cNvGrpSpPr/>
          <p:nvPr/>
        </p:nvGrpSpPr>
        <p:grpSpPr>
          <a:xfrm>
            <a:off x="261420" y="4342308"/>
            <a:ext cx="11636582" cy="742177"/>
            <a:chOff x="191911" y="2328565"/>
            <a:chExt cx="11300175" cy="1041400"/>
          </a:xfrm>
        </p:grpSpPr>
        <p:graphicFrame>
          <p:nvGraphicFramePr>
            <p:cNvPr id="27" name="Diagram 26">
              <a:extLst>
                <a:ext uri="{FF2B5EF4-FFF2-40B4-BE49-F238E27FC236}">
                  <a16:creationId xmlns:a16="http://schemas.microsoft.com/office/drawing/2014/main" id="{160670ED-5069-D475-CCF4-EE2D84594A2E}"/>
                </a:ext>
              </a:extLst>
            </p:cNvPr>
            <p:cNvGraphicFramePr/>
            <p:nvPr/>
          </p:nvGraphicFramePr>
          <p:xfrm>
            <a:off x="1930397" y="2328565"/>
            <a:ext cx="9561689" cy="10414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8" name="TextBox 27">
              <a:extLst>
                <a:ext uri="{FF2B5EF4-FFF2-40B4-BE49-F238E27FC236}">
                  <a16:creationId xmlns:a16="http://schemas.microsoft.com/office/drawing/2014/main" id="{124E5B19-D763-BEAB-7601-2198F265E565}"/>
                </a:ext>
              </a:extLst>
            </p:cNvPr>
            <p:cNvSpPr txBox="1"/>
            <p:nvPr/>
          </p:nvSpPr>
          <p:spPr>
            <a:xfrm>
              <a:off x="191911" y="2387601"/>
              <a:ext cx="1512711" cy="646331"/>
            </a:xfrm>
            <a:prstGeom prst="rect">
              <a:avLst/>
            </a:prstGeom>
            <a:noFill/>
          </p:spPr>
          <p:txBody>
            <a:bodyPr wrap="square" rtlCol="0">
              <a:spAutoFit/>
            </a:bodyPr>
            <a:lstStyle/>
            <a:p>
              <a:r>
                <a:rPr lang="en-GB" dirty="0"/>
                <a:t>Test Driven Development</a:t>
              </a:r>
              <a:endParaRPr lang="en-IE" dirty="0"/>
            </a:p>
          </p:txBody>
        </p:sp>
      </p:grpSp>
      <p:grpSp>
        <p:nvGrpSpPr>
          <p:cNvPr id="2" name="Group 1">
            <a:extLst>
              <a:ext uri="{FF2B5EF4-FFF2-40B4-BE49-F238E27FC236}">
                <a16:creationId xmlns:a16="http://schemas.microsoft.com/office/drawing/2014/main" id="{1EF5C961-DB1C-E0F3-ADA3-B60E355C8FA4}"/>
              </a:ext>
            </a:extLst>
          </p:cNvPr>
          <p:cNvGrpSpPr/>
          <p:nvPr/>
        </p:nvGrpSpPr>
        <p:grpSpPr>
          <a:xfrm>
            <a:off x="273725" y="1317294"/>
            <a:ext cx="10572758" cy="1292786"/>
            <a:chOff x="180622" y="3898100"/>
            <a:chExt cx="10572758" cy="1292786"/>
          </a:xfrm>
        </p:grpSpPr>
        <p:sp>
          <p:nvSpPr>
            <p:cNvPr id="10" name="TextBox 9">
              <a:extLst>
                <a:ext uri="{FF2B5EF4-FFF2-40B4-BE49-F238E27FC236}">
                  <a16:creationId xmlns:a16="http://schemas.microsoft.com/office/drawing/2014/main" id="{F0D823CD-E1C8-B3BC-5C3E-0C2F03775895}"/>
                </a:ext>
              </a:extLst>
            </p:cNvPr>
            <p:cNvSpPr txBox="1"/>
            <p:nvPr/>
          </p:nvSpPr>
          <p:spPr>
            <a:xfrm>
              <a:off x="180622" y="4328474"/>
              <a:ext cx="1694584" cy="646331"/>
            </a:xfrm>
            <a:prstGeom prst="rect">
              <a:avLst/>
            </a:prstGeom>
            <a:noFill/>
          </p:spPr>
          <p:txBody>
            <a:bodyPr wrap="square" rtlCol="0">
              <a:spAutoFit/>
            </a:bodyPr>
            <a:lstStyle/>
            <a:p>
              <a:r>
                <a:rPr lang="en-GB" dirty="0"/>
                <a:t>Agile ( iterative)</a:t>
              </a:r>
            </a:p>
            <a:p>
              <a:r>
                <a:rPr lang="en-GB" dirty="0"/>
                <a:t> approach</a:t>
              </a:r>
              <a:endParaRPr lang="en-IE" dirty="0"/>
            </a:p>
          </p:txBody>
        </p:sp>
        <p:grpSp>
          <p:nvGrpSpPr>
            <p:cNvPr id="33" name="Group 32">
              <a:extLst>
                <a:ext uri="{FF2B5EF4-FFF2-40B4-BE49-F238E27FC236}">
                  <a16:creationId xmlns:a16="http://schemas.microsoft.com/office/drawing/2014/main" id="{4A97CB1A-92BD-88EE-FF92-EAF40BE69833}"/>
                </a:ext>
              </a:extLst>
            </p:cNvPr>
            <p:cNvGrpSpPr/>
            <p:nvPr/>
          </p:nvGrpSpPr>
          <p:grpSpPr>
            <a:xfrm>
              <a:off x="3327550" y="3898100"/>
              <a:ext cx="7425830" cy="1292786"/>
              <a:chOff x="3391010" y="3885163"/>
              <a:chExt cx="7425830" cy="1292786"/>
            </a:xfrm>
          </p:grpSpPr>
          <p:grpSp>
            <p:nvGrpSpPr>
              <p:cNvPr id="13" name="Group 12">
                <a:extLst>
                  <a:ext uri="{FF2B5EF4-FFF2-40B4-BE49-F238E27FC236}">
                    <a16:creationId xmlns:a16="http://schemas.microsoft.com/office/drawing/2014/main" id="{EB840939-7FC7-319F-D155-4CA99EBE677C}"/>
                  </a:ext>
                </a:extLst>
              </p:cNvPr>
              <p:cNvGrpSpPr/>
              <p:nvPr/>
            </p:nvGrpSpPr>
            <p:grpSpPr>
              <a:xfrm>
                <a:off x="3391010" y="3885163"/>
                <a:ext cx="7425830" cy="1129086"/>
                <a:chOff x="474134" y="3914393"/>
                <a:chExt cx="9454399" cy="1614344"/>
              </a:xfrm>
            </p:grpSpPr>
            <p:pic>
              <p:nvPicPr>
                <p:cNvPr id="15" name="Picture 14">
                  <a:extLst>
                    <a:ext uri="{FF2B5EF4-FFF2-40B4-BE49-F238E27FC236}">
                      <a16:creationId xmlns:a16="http://schemas.microsoft.com/office/drawing/2014/main" id="{99A581AD-41A0-300A-5179-43ECA86950CB}"/>
                    </a:ext>
                  </a:extLst>
                </p:cNvPr>
                <p:cNvPicPr>
                  <a:picLocks noChangeAspect="1"/>
                </p:cNvPicPr>
                <p:nvPr/>
              </p:nvPicPr>
              <p:blipFill>
                <a:blip r:embed="rId23"/>
                <a:stretch>
                  <a:fillRect/>
                </a:stretch>
              </p:blipFill>
              <p:spPr>
                <a:xfrm>
                  <a:off x="474134" y="3914393"/>
                  <a:ext cx="2325496" cy="1614344"/>
                </a:xfrm>
                <a:prstGeom prst="rect">
                  <a:avLst/>
                </a:prstGeom>
              </p:spPr>
            </p:pic>
            <p:pic>
              <p:nvPicPr>
                <p:cNvPr id="16" name="Picture 15">
                  <a:extLst>
                    <a:ext uri="{FF2B5EF4-FFF2-40B4-BE49-F238E27FC236}">
                      <a16:creationId xmlns:a16="http://schemas.microsoft.com/office/drawing/2014/main" id="{E56738A9-B9D4-C32C-3DC1-6E3AED4B7125}"/>
                    </a:ext>
                  </a:extLst>
                </p:cNvPr>
                <p:cNvPicPr>
                  <a:picLocks noChangeAspect="1"/>
                </p:cNvPicPr>
                <p:nvPr/>
              </p:nvPicPr>
              <p:blipFill>
                <a:blip r:embed="rId23"/>
                <a:stretch>
                  <a:fillRect/>
                </a:stretch>
              </p:blipFill>
              <p:spPr>
                <a:xfrm>
                  <a:off x="2952045" y="3914393"/>
                  <a:ext cx="2325496" cy="1614344"/>
                </a:xfrm>
                <a:prstGeom prst="rect">
                  <a:avLst/>
                </a:prstGeom>
              </p:spPr>
            </p:pic>
            <p:pic>
              <p:nvPicPr>
                <p:cNvPr id="17" name="Picture 16">
                  <a:extLst>
                    <a:ext uri="{FF2B5EF4-FFF2-40B4-BE49-F238E27FC236}">
                      <a16:creationId xmlns:a16="http://schemas.microsoft.com/office/drawing/2014/main" id="{24182F7B-B14D-4157-A48D-AF6B9187C014}"/>
                    </a:ext>
                  </a:extLst>
                </p:cNvPr>
                <p:cNvPicPr>
                  <a:picLocks noChangeAspect="1"/>
                </p:cNvPicPr>
                <p:nvPr/>
              </p:nvPicPr>
              <p:blipFill>
                <a:blip r:embed="rId23"/>
                <a:stretch>
                  <a:fillRect/>
                </a:stretch>
              </p:blipFill>
              <p:spPr>
                <a:xfrm>
                  <a:off x="5277541" y="3914393"/>
                  <a:ext cx="2325496" cy="1614344"/>
                </a:xfrm>
                <a:prstGeom prst="rect">
                  <a:avLst/>
                </a:prstGeom>
              </p:spPr>
            </p:pic>
            <p:pic>
              <p:nvPicPr>
                <p:cNvPr id="18" name="Picture 17">
                  <a:extLst>
                    <a:ext uri="{FF2B5EF4-FFF2-40B4-BE49-F238E27FC236}">
                      <a16:creationId xmlns:a16="http://schemas.microsoft.com/office/drawing/2014/main" id="{60BB670A-F28A-96E5-456A-91BB38E5A7B6}"/>
                    </a:ext>
                  </a:extLst>
                </p:cNvPr>
                <p:cNvPicPr>
                  <a:picLocks noChangeAspect="1"/>
                </p:cNvPicPr>
                <p:nvPr/>
              </p:nvPicPr>
              <p:blipFill>
                <a:blip r:embed="rId23"/>
                <a:stretch>
                  <a:fillRect/>
                </a:stretch>
              </p:blipFill>
              <p:spPr>
                <a:xfrm>
                  <a:off x="7603037" y="3914393"/>
                  <a:ext cx="2325496" cy="1614344"/>
                </a:xfrm>
                <a:prstGeom prst="rect">
                  <a:avLst/>
                </a:prstGeom>
              </p:spPr>
            </p:pic>
          </p:grpSp>
          <p:sp>
            <p:nvSpPr>
              <p:cNvPr id="32" name="Arrow: Right 31">
                <a:extLst>
                  <a:ext uri="{FF2B5EF4-FFF2-40B4-BE49-F238E27FC236}">
                    <a16:creationId xmlns:a16="http://schemas.microsoft.com/office/drawing/2014/main" id="{83EA9293-4239-11BA-B907-AE899342608A}"/>
                  </a:ext>
                </a:extLst>
              </p:cNvPr>
              <p:cNvSpPr/>
              <p:nvPr/>
            </p:nvSpPr>
            <p:spPr>
              <a:xfrm>
                <a:off x="3555999" y="4891034"/>
                <a:ext cx="7260841" cy="28691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Requirements and Feedback</a:t>
                </a:r>
                <a:endParaRPr lang="en-IE" sz="1400" dirty="0">
                  <a:solidFill>
                    <a:schemeClr val="tx1"/>
                  </a:solidFill>
                </a:endParaRPr>
              </a:p>
            </p:txBody>
          </p:sp>
        </p:grpSp>
      </p:grpSp>
    </p:spTree>
    <p:extLst>
      <p:ext uri="{BB962C8B-B14F-4D97-AF65-F5344CB8AC3E}">
        <p14:creationId xmlns:p14="http://schemas.microsoft.com/office/powerpoint/2010/main" val="2480823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55F0-BC85-05CF-3F9B-982F04BE1670}"/>
              </a:ext>
            </a:extLst>
          </p:cNvPr>
          <p:cNvSpPr>
            <a:spLocks noGrp="1"/>
          </p:cNvSpPr>
          <p:nvPr>
            <p:ph type="title"/>
          </p:nvPr>
        </p:nvSpPr>
        <p:spPr/>
        <p:txBody>
          <a:bodyPr/>
          <a:lstStyle/>
          <a:p>
            <a:r>
              <a:rPr lang="en-GB" dirty="0"/>
              <a:t>Object Oriented </a:t>
            </a:r>
            <a:endParaRPr lang="en-IE" dirty="0"/>
          </a:p>
        </p:txBody>
      </p:sp>
      <p:sp>
        <p:nvSpPr>
          <p:cNvPr id="3" name="Text Placeholder 2">
            <a:extLst>
              <a:ext uri="{FF2B5EF4-FFF2-40B4-BE49-F238E27FC236}">
                <a16:creationId xmlns:a16="http://schemas.microsoft.com/office/drawing/2014/main" id="{463D7C02-1EC2-27A7-9071-8864D157AABE}"/>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471259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259E-0649-4ED8-9250-D93DEF102C23}"/>
              </a:ext>
            </a:extLst>
          </p:cNvPr>
          <p:cNvSpPr>
            <a:spLocks noGrp="1"/>
          </p:cNvSpPr>
          <p:nvPr>
            <p:ph type="title"/>
          </p:nvPr>
        </p:nvSpPr>
        <p:spPr/>
        <p:txBody>
          <a:bodyPr>
            <a:normAutofit/>
          </a:bodyPr>
          <a:lstStyle/>
          <a:p>
            <a:r>
              <a:rPr lang="en-US" b="1" dirty="0">
                <a:latin typeface="TW Cen MT"/>
              </a:rPr>
              <a:t>Object-oriented approach</a:t>
            </a:r>
            <a:endParaRPr lang="en-US" dirty="0"/>
          </a:p>
        </p:txBody>
      </p:sp>
      <p:graphicFrame>
        <p:nvGraphicFramePr>
          <p:cNvPr id="10" name="Content Placeholder 2">
            <a:extLst>
              <a:ext uri="{FF2B5EF4-FFF2-40B4-BE49-F238E27FC236}">
                <a16:creationId xmlns:a16="http://schemas.microsoft.com/office/drawing/2014/main" id="{87BAB243-BE04-4A77-B331-1D55CE40701D}"/>
              </a:ext>
            </a:extLst>
          </p:cNvPr>
          <p:cNvGraphicFramePr>
            <a:graphicFrameLocks noGrp="1"/>
          </p:cNvGraphicFramePr>
          <p:nvPr>
            <p:ph idx="1"/>
          </p:nvPr>
        </p:nvGraphicFramePr>
        <p:xfrm>
          <a:off x="1141412" y="1674056"/>
          <a:ext cx="10380027" cy="456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4009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AC51-912E-4DA7-B2BD-48A33F118968}"/>
              </a:ext>
            </a:extLst>
          </p:cNvPr>
          <p:cNvSpPr>
            <a:spLocks noGrp="1"/>
          </p:cNvSpPr>
          <p:nvPr>
            <p:ph type="title"/>
          </p:nvPr>
        </p:nvSpPr>
        <p:spPr>
          <a:xfrm>
            <a:off x="853330" y="1134681"/>
            <a:ext cx="2743310" cy="4255025"/>
          </a:xfrm>
        </p:spPr>
        <p:txBody>
          <a:bodyPr>
            <a:normAutofit/>
          </a:bodyPr>
          <a:lstStyle/>
          <a:p>
            <a:r>
              <a:rPr lang="en-US" sz="3300" b="1" dirty="0">
                <a:ea typeface="+mj-lt"/>
                <a:cs typeface="+mj-lt"/>
              </a:rPr>
              <a:t>Object</a:t>
            </a:r>
            <a:r>
              <a:rPr lang="en-US" sz="3300" dirty="0">
                <a:ea typeface="+mj-lt"/>
                <a:cs typeface="+mj-lt"/>
              </a:rPr>
              <a:t>-</a:t>
            </a:r>
            <a:r>
              <a:rPr lang="en-US" sz="3300" b="1" dirty="0">
                <a:ea typeface="+mj-lt"/>
                <a:cs typeface="+mj-lt"/>
              </a:rPr>
              <a:t>Oriented Software Engineering (OOSE) </a:t>
            </a:r>
            <a:endParaRPr lang="en-US" sz="3300" dirty="0"/>
          </a:p>
        </p:txBody>
      </p:sp>
      <p:graphicFrame>
        <p:nvGraphicFramePr>
          <p:cNvPr id="53" name="Content Placeholder 2">
            <a:extLst>
              <a:ext uri="{FF2B5EF4-FFF2-40B4-BE49-F238E27FC236}">
                <a16:creationId xmlns:a16="http://schemas.microsoft.com/office/drawing/2014/main" id="{B4F305B2-5C04-482F-B899-000C970E03EA}"/>
              </a:ext>
            </a:extLst>
          </p:cNvPr>
          <p:cNvGraphicFramePr>
            <a:graphicFrameLocks noGrp="1"/>
          </p:cNvGraphicFramePr>
          <p:nvPr>
            <p:ph idx="1"/>
          </p:nvPr>
        </p:nvGraphicFramePr>
        <p:xfrm>
          <a:off x="4662189" y="515667"/>
          <a:ext cx="6692748" cy="6124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051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7B45-D191-4EC7-987E-862ECD8817C6}"/>
              </a:ext>
            </a:extLst>
          </p:cNvPr>
          <p:cNvSpPr>
            <a:spLocks noGrp="1"/>
          </p:cNvSpPr>
          <p:nvPr>
            <p:ph type="title"/>
          </p:nvPr>
        </p:nvSpPr>
        <p:spPr>
          <a:xfrm>
            <a:off x="1310746" y="662838"/>
            <a:ext cx="9905998" cy="774079"/>
          </a:xfrm>
        </p:spPr>
        <p:txBody>
          <a:bodyPr/>
          <a:lstStyle/>
          <a:p>
            <a:r>
              <a:rPr lang="en-US"/>
              <a:t>OBJECT ORIENTED </a:t>
            </a:r>
          </a:p>
        </p:txBody>
      </p:sp>
      <p:sp>
        <p:nvSpPr>
          <p:cNvPr id="3" name="Content Placeholder 2">
            <a:extLst>
              <a:ext uri="{FF2B5EF4-FFF2-40B4-BE49-F238E27FC236}">
                <a16:creationId xmlns:a16="http://schemas.microsoft.com/office/drawing/2014/main" id="{466D5BBA-AFCC-4592-ADE9-2C61A6BEB2B3}"/>
              </a:ext>
            </a:extLst>
          </p:cNvPr>
          <p:cNvSpPr>
            <a:spLocks noGrp="1"/>
          </p:cNvSpPr>
          <p:nvPr>
            <p:ph idx="1"/>
          </p:nvPr>
        </p:nvSpPr>
        <p:spPr>
          <a:xfrm>
            <a:off x="1141412" y="2249487"/>
            <a:ext cx="9905999" cy="569914"/>
          </a:xfrm>
        </p:spPr>
        <p:txBody>
          <a:bodyPr vert="horz" lIns="91440" tIns="45720" rIns="91440" bIns="45720" rtlCol="0" anchor="t">
            <a:normAutofit/>
          </a:bodyPr>
          <a:lstStyle/>
          <a:p>
            <a:r>
              <a:rPr lang="en-US" dirty="0"/>
              <a:t>ANY REAL WORLD EXAMPLE ?</a:t>
            </a:r>
          </a:p>
        </p:txBody>
      </p:sp>
      <p:pic>
        <p:nvPicPr>
          <p:cNvPr id="4" name="Picture 4" descr="Diagram&#10;&#10;Description automatically generated">
            <a:extLst>
              <a:ext uri="{FF2B5EF4-FFF2-40B4-BE49-F238E27FC236}">
                <a16:creationId xmlns:a16="http://schemas.microsoft.com/office/drawing/2014/main" id="{05327255-F933-4C1A-826E-6B553F373CC2}"/>
              </a:ext>
            </a:extLst>
          </p:cNvPr>
          <p:cNvPicPr>
            <a:picLocks noChangeAspect="1"/>
          </p:cNvPicPr>
          <p:nvPr/>
        </p:nvPicPr>
        <p:blipFill>
          <a:blip r:embed="rId3"/>
          <a:stretch>
            <a:fillRect/>
          </a:stretch>
        </p:blipFill>
        <p:spPr>
          <a:xfrm>
            <a:off x="3302000" y="3179275"/>
            <a:ext cx="5334000" cy="2925150"/>
          </a:xfrm>
          <a:prstGeom prst="rect">
            <a:avLst/>
          </a:prstGeom>
        </p:spPr>
      </p:pic>
      <p:sp>
        <p:nvSpPr>
          <p:cNvPr id="6" name="TextBox 5">
            <a:extLst>
              <a:ext uri="{FF2B5EF4-FFF2-40B4-BE49-F238E27FC236}">
                <a16:creationId xmlns:a16="http://schemas.microsoft.com/office/drawing/2014/main" id="{E61BD79E-E610-4685-947A-29A730889217}"/>
              </a:ext>
            </a:extLst>
          </p:cNvPr>
          <p:cNvSpPr txBox="1"/>
          <p:nvPr/>
        </p:nvSpPr>
        <p:spPr>
          <a:xfrm>
            <a:off x="424671" y="355893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dirty="0"/>
              <a:t>STATE</a:t>
            </a:r>
          </a:p>
        </p:txBody>
      </p:sp>
      <p:sp>
        <p:nvSpPr>
          <p:cNvPr id="7" name="TextBox 6">
            <a:extLst>
              <a:ext uri="{FF2B5EF4-FFF2-40B4-BE49-F238E27FC236}">
                <a16:creationId xmlns:a16="http://schemas.microsoft.com/office/drawing/2014/main" id="{DBBEF28A-DCB3-434B-9134-329D47D4B208}"/>
              </a:ext>
            </a:extLst>
          </p:cNvPr>
          <p:cNvSpPr txBox="1"/>
          <p:nvPr/>
        </p:nvSpPr>
        <p:spPr>
          <a:xfrm>
            <a:off x="424670" y="40190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BEHAVIOUR</a:t>
            </a:r>
            <a:endParaRPr lang="en-US" dirty="0"/>
          </a:p>
        </p:txBody>
      </p:sp>
      <p:sp>
        <p:nvSpPr>
          <p:cNvPr id="10" name="Title 1">
            <a:extLst>
              <a:ext uri="{FF2B5EF4-FFF2-40B4-BE49-F238E27FC236}">
                <a16:creationId xmlns:a16="http://schemas.microsoft.com/office/drawing/2014/main" id="{2059DDD4-C32C-450D-8AB5-6CBC5D98EAB9}"/>
              </a:ext>
            </a:extLst>
          </p:cNvPr>
          <p:cNvSpPr txBox="1">
            <a:spLocks/>
          </p:cNvSpPr>
          <p:nvPr/>
        </p:nvSpPr>
        <p:spPr>
          <a:xfrm>
            <a:off x="1135662" y="1331635"/>
            <a:ext cx="9905998" cy="7740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342900" indent="-342900">
              <a:buFont typeface="Arial"/>
              <a:buChar char="•"/>
            </a:pPr>
            <a:r>
              <a:rPr lang="en-US" sz="2400" i="1" dirty="0">
                <a:ea typeface="+mj-lt"/>
                <a:cs typeface="+mj-lt"/>
              </a:rPr>
              <a:t>objects</a:t>
            </a:r>
            <a:r>
              <a:rPr lang="en-US" sz="2400" dirty="0">
                <a:ea typeface="+mj-lt"/>
                <a:cs typeface="+mj-lt"/>
              </a:rPr>
              <a:t> are key to understanding object-oriented technology</a:t>
            </a:r>
            <a:endParaRPr lang="en-US" sz="2400" dirty="0"/>
          </a:p>
        </p:txBody>
      </p:sp>
    </p:spTree>
    <p:extLst>
      <p:ext uri="{BB962C8B-B14F-4D97-AF65-F5344CB8AC3E}">
        <p14:creationId xmlns:p14="http://schemas.microsoft.com/office/powerpoint/2010/main" val="219139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9032-447A-42FF-88FB-2DAF87640D44}"/>
              </a:ext>
            </a:extLst>
          </p:cNvPr>
          <p:cNvSpPr>
            <a:spLocks noGrp="1"/>
          </p:cNvSpPr>
          <p:nvPr>
            <p:ph type="title"/>
          </p:nvPr>
        </p:nvSpPr>
        <p:spPr>
          <a:xfrm>
            <a:off x="1270809" y="292"/>
            <a:ext cx="9905998" cy="1478570"/>
          </a:xfrm>
        </p:spPr>
        <p:txBody>
          <a:bodyPr/>
          <a:lstStyle/>
          <a:p>
            <a:r>
              <a:rPr lang="en-US"/>
              <a:t>Object oriented software</a:t>
            </a:r>
          </a:p>
        </p:txBody>
      </p:sp>
      <p:sp>
        <p:nvSpPr>
          <p:cNvPr id="3" name="Content Placeholder 2">
            <a:extLst>
              <a:ext uri="{FF2B5EF4-FFF2-40B4-BE49-F238E27FC236}">
                <a16:creationId xmlns:a16="http://schemas.microsoft.com/office/drawing/2014/main" id="{9412BF90-3566-47D5-87F7-33EC6BFD8FC7}"/>
              </a:ext>
            </a:extLst>
          </p:cNvPr>
          <p:cNvSpPr>
            <a:spLocks noGrp="1"/>
          </p:cNvSpPr>
          <p:nvPr>
            <p:ph idx="1"/>
          </p:nvPr>
        </p:nvSpPr>
        <p:spPr>
          <a:xfrm>
            <a:off x="1141412" y="1128054"/>
            <a:ext cx="9905999" cy="5468279"/>
          </a:xfrm>
        </p:spPr>
        <p:txBody>
          <a:bodyPr vert="horz" lIns="91440" tIns="45720" rIns="91440" bIns="45720" rtlCol="0" anchor="t">
            <a:normAutofit/>
          </a:bodyPr>
          <a:lstStyle/>
          <a:p>
            <a:pPr marL="342900" indent="-342900"/>
            <a:r>
              <a:rPr lang="en-US" dirty="0">
                <a:ea typeface="+mn-lt"/>
                <a:cs typeface="+mn-lt"/>
              </a:rPr>
              <a:t>It is all about </a:t>
            </a:r>
            <a:r>
              <a:rPr lang="en-US" b="1" dirty="0">
                <a:ea typeface="+mn-lt"/>
                <a:cs typeface="+mn-lt"/>
              </a:rPr>
              <a:t>objects</a:t>
            </a:r>
            <a:r>
              <a:rPr lang="en-US" dirty="0">
                <a:ea typeface="+mn-lt"/>
                <a:cs typeface="+mn-lt"/>
              </a:rPr>
              <a:t>. An object  is a </a:t>
            </a:r>
            <a:r>
              <a:rPr lang="en-US" b="1" dirty="0">
                <a:ea typeface="+mn-lt"/>
                <a:cs typeface="+mn-lt"/>
              </a:rPr>
              <a:t>"black box" </a:t>
            </a:r>
            <a:r>
              <a:rPr lang="en-US" dirty="0">
                <a:ea typeface="+mn-lt"/>
                <a:cs typeface="+mn-lt"/>
              </a:rPr>
              <a:t>which receives and sends </a:t>
            </a:r>
            <a:r>
              <a:rPr lang="en-US" i="1" dirty="0">
                <a:ea typeface="+mn-lt"/>
                <a:cs typeface="+mn-lt"/>
              </a:rPr>
              <a:t>messages</a:t>
            </a:r>
            <a:r>
              <a:rPr lang="en-US" dirty="0">
                <a:ea typeface="+mn-lt"/>
                <a:cs typeface="+mn-lt"/>
              </a:rPr>
              <a:t>.</a:t>
            </a:r>
            <a:endParaRPr lang="en-US" dirty="0"/>
          </a:p>
          <a:p>
            <a:pPr marL="0" indent="0">
              <a:buNone/>
            </a:pPr>
            <a:endParaRPr lang="en-US" dirty="0">
              <a:ea typeface="+mn-lt"/>
              <a:cs typeface="+mn-lt"/>
            </a:endParaRPr>
          </a:p>
          <a:p>
            <a:pPr marL="0" indent="0">
              <a:buNone/>
            </a:pPr>
            <a:endParaRPr lang="en-US" dirty="0">
              <a:ea typeface="+mn-lt"/>
              <a:cs typeface="+mn-lt"/>
            </a:endParaRPr>
          </a:p>
          <a:p>
            <a:pPr marL="342900" indent="-342900"/>
            <a:r>
              <a:rPr lang="en-US" dirty="0">
                <a:ea typeface="+mn-lt"/>
                <a:cs typeface="+mn-lt"/>
              </a:rPr>
              <a:t>A  black box contains </a:t>
            </a:r>
            <a:r>
              <a:rPr lang="en-US" i="1" dirty="0">
                <a:ea typeface="+mn-lt"/>
                <a:cs typeface="+mn-lt"/>
              </a:rPr>
              <a:t>code </a:t>
            </a:r>
            <a:r>
              <a:rPr lang="en-US" dirty="0">
                <a:ea typeface="+mn-lt"/>
                <a:cs typeface="+mn-lt"/>
              </a:rPr>
              <a:t>(sequences of  computer instructions) and </a:t>
            </a:r>
            <a:r>
              <a:rPr lang="en-US" i="1" dirty="0">
                <a:ea typeface="+mn-lt"/>
                <a:cs typeface="+mn-lt"/>
              </a:rPr>
              <a:t>data </a:t>
            </a:r>
            <a:r>
              <a:rPr lang="en-US" dirty="0">
                <a:ea typeface="+mn-lt"/>
                <a:cs typeface="+mn-lt"/>
              </a:rPr>
              <a:t>(information which the  instructions operates on).</a:t>
            </a:r>
          </a:p>
          <a:p>
            <a:pPr marL="342900" indent="-342900"/>
            <a:r>
              <a:rPr lang="en-US" dirty="0">
                <a:ea typeface="+mn-lt"/>
                <a:cs typeface="+mn-lt"/>
              </a:rPr>
              <a:t>Traditionally, code and data have been kept apart.</a:t>
            </a:r>
          </a:p>
        </p:txBody>
      </p:sp>
      <p:pic>
        <p:nvPicPr>
          <p:cNvPr id="6" name="Picture 6">
            <a:extLst>
              <a:ext uri="{FF2B5EF4-FFF2-40B4-BE49-F238E27FC236}">
                <a16:creationId xmlns:a16="http://schemas.microsoft.com/office/drawing/2014/main" id="{2B8AF9A4-BD7F-4A0F-B299-D75577717B57}"/>
              </a:ext>
            </a:extLst>
          </p:cNvPr>
          <p:cNvPicPr>
            <a:picLocks noChangeAspect="1"/>
          </p:cNvPicPr>
          <p:nvPr/>
        </p:nvPicPr>
        <p:blipFill>
          <a:blip r:embed="rId2"/>
          <a:stretch>
            <a:fillRect/>
          </a:stretch>
        </p:blipFill>
        <p:spPr>
          <a:xfrm>
            <a:off x="4479985" y="1912012"/>
            <a:ext cx="2743200" cy="1164921"/>
          </a:xfrm>
          <a:prstGeom prst="rect">
            <a:avLst/>
          </a:prstGeom>
        </p:spPr>
      </p:pic>
    </p:spTree>
    <p:extLst>
      <p:ext uri="{BB962C8B-B14F-4D97-AF65-F5344CB8AC3E}">
        <p14:creationId xmlns:p14="http://schemas.microsoft.com/office/powerpoint/2010/main" val="98966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2DF1-10BA-45AA-928B-73A3A4CAB3B1}"/>
              </a:ext>
            </a:extLst>
          </p:cNvPr>
          <p:cNvSpPr>
            <a:spLocks noGrp="1"/>
          </p:cNvSpPr>
          <p:nvPr>
            <p:ph type="title"/>
          </p:nvPr>
        </p:nvSpPr>
        <p:spPr/>
        <p:txBody>
          <a:bodyPr>
            <a:normAutofit/>
          </a:bodyPr>
          <a:lstStyle/>
          <a:p>
            <a:r>
              <a:rPr lang="en-US" dirty="0"/>
              <a:t>MODULE TARGET WORKLOAD HOURS</a:t>
            </a:r>
          </a:p>
        </p:txBody>
      </p:sp>
      <p:graphicFrame>
        <p:nvGraphicFramePr>
          <p:cNvPr id="5" name="Content Placeholder 2">
            <a:extLst>
              <a:ext uri="{FF2B5EF4-FFF2-40B4-BE49-F238E27FC236}">
                <a16:creationId xmlns:a16="http://schemas.microsoft.com/office/drawing/2014/main" id="{396A9200-FA12-036A-ACF5-9BB5D4DC0641}"/>
              </a:ext>
            </a:extLst>
          </p:cNvPr>
          <p:cNvGraphicFramePr>
            <a:graphicFrameLocks noGrp="1"/>
          </p:cNvGraphicFramePr>
          <p:nvPr>
            <p:ph idx="1"/>
            <p:extLst>
              <p:ext uri="{D42A27DB-BD31-4B8C-83A1-F6EECF244321}">
                <p14:modId xmlns:p14="http://schemas.microsoft.com/office/powerpoint/2010/main" val="3402829605"/>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69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9423-9AEC-41B0-BB2F-04363F341FE5}"/>
              </a:ext>
            </a:extLst>
          </p:cNvPr>
          <p:cNvSpPr>
            <a:spLocks noGrp="1"/>
          </p:cNvSpPr>
          <p:nvPr>
            <p:ph type="title"/>
          </p:nvPr>
        </p:nvSpPr>
        <p:spPr>
          <a:xfrm>
            <a:off x="1227677" y="187197"/>
            <a:ext cx="9905998" cy="673439"/>
          </a:xfrm>
        </p:spPr>
        <p:txBody>
          <a:bodyPr vert="horz" lIns="91440" tIns="45720" rIns="91440" bIns="45720" rtlCol="0" anchor="t">
            <a:normAutofit fontScale="90000"/>
          </a:bodyPr>
          <a:lstStyle/>
          <a:p>
            <a:r>
              <a:rPr lang="en-US" b="1" dirty="0">
                <a:ea typeface="+mj-lt"/>
                <a:cs typeface="+mj-lt"/>
              </a:rPr>
              <a:t>OO concept : abstraction</a:t>
            </a:r>
            <a:endParaRPr lang="en-US" dirty="0"/>
          </a:p>
          <a:p>
            <a:endParaRPr lang="en-US" dirty="0"/>
          </a:p>
        </p:txBody>
      </p:sp>
      <p:sp>
        <p:nvSpPr>
          <p:cNvPr id="3" name="Content Placeholder 2">
            <a:extLst>
              <a:ext uri="{FF2B5EF4-FFF2-40B4-BE49-F238E27FC236}">
                <a16:creationId xmlns:a16="http://schemas.microsoft.com/office/drawing/2014/main" id="{DA2F1722-E037-4170-8935-0DB84078BB37}"/>
              </a:ext>
            </a:extLst>
          </p:cNvPr>
          <p:cNvSpPr>
            <a:spLocks noGrp="1"/>
          </p:cNvSpPr>
          <p:nvPr>
            <p:ph idx="1"/>
          </p:nvPr>
        </p:nvSpPr>
        <p:spPr>
          <a:xfrm>
            <a:off x="1141412" y="854884"/>
            <a:ext cx="9905999" cy="5367637"/>
          </a:xfrm>
        </p:spPr>
        <p:txBody>
          <a:bodyPr vert="horz" lIns="91440" tIns="45720" rIns="91440" bIns="45720" rtlCol="0" anchor="t">
            <a:normAutofit/>
          </a:bodyPr>
          <a:lstStyle/>
          <a:p>
            <a:pPr>
              <a:buNone/>
            </a:pPr>
            <a:r>
              <a:rPr lang="en-US" sz="2800" dirty="0">
                <a:ea typeface="+mn-lt"/>
                <a:cs typeface="+mn-lt"/>
              </a:rPr>
              <a:t>Abstraction is one of the fundamental concepts of software engineering. It is all about hiding complexity in building various parts of your application.</a:t>
            </a:r>
            <a:endParaRPr lang="en-US" sz="2800" dirty="0"/>
          </a:p>
          <a:p>
            <a:pPr>
              <a:buNone/>
            </a:pPr>
            <a:r>
              <a:rPr lang="en-US" sz="2800" dirty="0">
                <a:ea typeface="+mn-lt"/>
                <a:cs typeface="+mn-lt"/>
              </a:rPr>
              <a:t>For Example: </a:t>
            </a:r>
            <a:r>
              <a:rPr lang="en-US" sz="2800" i="1" dirty="0">
                <a:ea typeface="+mn-lt"/>
                <a:cs typeface="+mn-lt"/>
              </a:rPr>
              <a:t>Consider a real-world analogy. Let’s say you want to ride a motor bike. All you need to start the motor bike is to put the key on, push the start button, and use the accelerator. While riding, you may need to use the brake as well.</a:t>
            </a:r>
            <a:endParaRPr lang="en-US" sz="2800" dirty="0"/>
          </a:p>
          <a:p>
            <a:pPr>
              <a:buNone/>
            </a:pPr>
            <a:r>
              <a:rPr lang="en-US" sz="2800" i="1" dirty="0">
                <a:ea typeface="+mn-lt"/>
                <a:cs typeface="+mn-lt"/>
              </a:rPr>
              <a:t>You are not really concerned about how the engine, accelerator and brake are working during the ride. All that is </a:t>
            </a:r>
            <a:r>
              <a:rPr lang="en-US" sz="2800" b="1" i="1" dirty="0">
                <a:ea typeface="+mn-lt"/>
                <a:cs typeface="+mn-lt"/>
              </a:rPr>
              <a:t>abstract</a:t>
            </a:r>
            <a:r>
              <a:rPr lang="en-US" sz="2800" i="1" dirty="0">
                <a:ea typeface="+mn-lt"/>
                <a:cs typeface="+mn-lt"/>
              </a:rPr>
              <a:t> to you, and you are not concerned with it (unless you are mechanic).</a:t>
            </a:r>
            <a:endParaRPr lang="en-US" sz="2800" dirty="0"/>
          </a:p>
          <a:p>
            <a:pPr marL="0" indent="0">
              <a:buNone/>
            </a:pPr>
            <a:endParaRPr lang="en-US" sz="2800" dirty="0"/>
          </a:p>
        </p:txBody>
      </p:sp>
    </p:spTree>
    <p:extLst>
      <p:ext uri="{BB962C8B-B14F-4D97-AF65-F5344CB8AC3E}">
        <p14:creationId xmlns:p14="http://schemas.microsoft.com/office/powerpoint/2010/main" val="2362348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0063A-B2D0-43BB-B91B-760BE960B73D}"/>
              </a:ext>
            </a:extLst>
          </p:cNvPr>
          <p:cNvSpPr>
            <a:spLocks noGrp="1"/>
          </p:cNvSpPr>
          <p:nvPr>
            <p:ph type="title"/>
          </p:nvPr>
        </p:nvSpPr>
        <p:spPr/>
        <p:txBody>
          <a:bodyPr/>
          <a:lstStyle/>
          <a:p>
            <a:r>
              <a:rPr lang="en-US" dirty="0"/>
              <a:t>Abstraction continued</a:t>
            </a:r>
          </a:p>
        </p:txBody>
      </p:sp>
      <p:sp>
        <p:nvSpPr>
          <p:cNvPr id="3" name="Content Placeholder 2">
            <a:extLst>
              <a:ext uri="{FF2B5EF4-FFF2-40B4-BE49-F238E27FC236}">
                <a16:creationId xmlns:a16="http://schemas.microsoft.com/office/drawing/2014/main" id="{2D52BC22-FE65-43C9-AD82-34A93B5BAB05}"/>
              </a:ext>
            </a:extLst>
          </p:cNvPr>
          <p:cNvSpPr>
            <a:spLocks noGrp="1"/>
          </p:cNvSpPr>
          <p:nvPr>
            <p:ph idx="1"/>
          </p:nvPr>
        </p:nvSpPr>
        <p:spPr/>
        <p:txBody>
          <a:bodyPr vert="horz" lIns="91440" tIns="45720" rIns="91440" bIns="45720" rtlCol="0" anchor="t">
            <a:normAutofit/>
          </a:bodyPr>
          <a:lstStyle/>
          <a:p>
            <a:r>
              <a:rPr lang="en-US" b="1" dirty="0">
                <a:ea typeface="+mn-lt"/>
                <a:cs typeface="+mn-lt"/>
              </a:rPr>
              <a:t>Abstraction </a:t>
            </a:r>
            <a:r>
              <a:rPr lang="en-US" dirty="0">
                <a:ea typeface="+mn-lt"/>
                <a:cs typeface="+mn-lt"/>
              </a:rPr>
              <a:t>is a concept that reduces the behavior of an object to the lowest common denominator.</a:t>
            </a:r>
            <a:endParaRPr lang="en-US" dirty="0"/>
          </a:p>
          <a:p>
            <a:r>
              <a:rPr lang="en-US" b="1" dirty="0">
                <a:ea typeface="+mn-lt"/>
                <a:cs typeface="+mn-lt"/>
              </a:rPr>
              <a:t>Abstraction </a:t>
            </a:r>
            <a:r>
              <a:rPr lang="en-US" dirty="0">
                <a:ea typeface="+mn-lt"/>
                <a:cs typeface="+mn-lt"/>
              </a:rPr>
              <a:t>helps us deal with complexity</a:t>
            </a:r>
            <a:endParaRPr lang="en-US" dirty="0"/>
          </a:p>
          <a:p>
            <a:r>
              <a:rPr lang="en-US" dirty="0">
                <a:ea typeface="+mn-lt"/>
                <a:cs typeface="+mn-lt"/>
              </a:rPr>
              <a:t>Used to build models</a:t>
            </a:r>
            <a:endParaRPr lang="en-US" dirty="0"/>
          </a:p>
          <a:p>
            <a:r>
              <a:rPr lang="en-US" dirty="0">
                <a:ea typeface="+mn-lt"/>
                <a:cs typeface="+mn-lt"/>
              </a:rPr>
              <a:t>Objects and Classes are main abstraction  mechanisms in the Object-Oriented Approach</a:t>
            </a:r>
            <a:endParaRPr lang="en-US" dirty="0"/>
          </a:p>
          <a:p>
            <a:endParaRPr lang="en-US" dirty="0"/>
          </a:p>
        </p:txBody>
      </p:sp>
    </p:spTree>
    <p:extLst>
      <p:ext uri="{BB962C8B-B14F-4D97-AF65-F5344CB8AC3E}">
        <p14:creationId xmlns:p14="http://schemas.microsoft.com/office/powerpoint/2010/main" val="2018368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05A7-072D-4BA6-ADB2-879718803DB3}"/>
              </a:ext>
            </a:extLst>
          </p:cNvPr>
          <p:cNvSpPr>
            <a:spLocks noGrp="1"/>
          </p:cNvSpPr>
          <p:nvPr>
            <p:ph type="title"/>
          </p:nvPr>
        </p:nvSpPr>
        <p:spPr>
          <a:xfrm>
            <a:off x="1141413" y="618518"/>
            <a:ext cx="9905998" cy="630306"/>
          </a:xfrm>
        </p:spPr>
        <p:txBody>
          <a:bodyPr>
            <a:normAutofit fontScale="90000"/>
          </a:bodyPr>
          <a:lstStyle/>
          <a:p>
            <a:r>
              <a:rPr lang="en-US" dirty="0"/>
              <a:t>Object Oriented Concept - Inheritance</a:t>
            </a:r>
          </a:p>
        </p:txBody>
      </p:sp>
      <p:graphicFrame>
        <p:nvGraphicFramePr>
          <p:cNvPr id="5" name="Content Placeholder 2">
            <a:extLst>
              <a:ext uri="{FF2B5EF4-FFF2-40B4-BE49-F238E27FC236}">
                <a16:creationId xmlns:a16="http://schemas.microsoft.com/office/drawing/2014/main" id="{756C5C31-111E-4DE3-A04B-F84AF376F090}"/>
              </a:ext>
            </a:extLst>
          </p:cNvPr>
          <p:cNvGraphicFramePr>
            <a:graphicFrameLocks noGrp="1"/>
          </p:cNvGraphicFramePr>
          <p:nvPr>
            <p:ph idx="1"/>
            <p:extLst>
              <p:ext uri="{D42A27DB-BD31-4B8C-83A1-F6EECF244321}">
                <p14:modId xmlns:p14="http://schemas.microsoft.com/office/powerpoint/2010/main" val="3588744819"/>
              </p:ext>
            </p:extLst>
          </p:nvPr>
        </p:nvGraphicFramePr>
        <p:xfrm>
          <a:off x="1141413" y="1557386"/>
          <a:ext cx="9905999" cy="4936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424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1085-8B6B-4F6B-8352-B91BC873868E}"/>
              </a:ext>
            </a:extLst>
          </p:cNvPr>
          <p:cNvSpPr>
            <a:spLocks noGrp="1"/>
          </p:cNvSpPr>
          <p:nvPr>
            <p:ph type="title"/>
          </p:nvPr>
        </p:nvSpPr>
        <p:spPr/>
        <p:txBody>
          <a:bodyPr>
            <a:normAutofit/>
          </a:bodyPr>
          <a:lstStyle/>
          <a:p>
            <a:r>
              <a:rPr lang="en-US" dirty="0"/>
              <a:t>Example: </a:t>
            </a:r>
            <a:endParaRPr lang="en-US" b="1" u="sng" dirty="0"/>
          </a:p>
        </p:txBody>
      </p:sp>
      <p:pic>
        <p:nvPicPr>
          <p:cNvPr id="4" name="Picture 4" descr="Diagram&#10;&#10;Description automatically generated">
            <a:extLst>
              <a:ext uri="{FF2B5EF4-FFF2-40B4-BE49-F238E27FC236}">
                <a16:creationId xmlns:a16="http://schemas.microsoft.com/office/drawing/2014/main" id="{8286EAC2-74DB-422A-A74E-7FD375FD0878}"/>
              </a:ext>
            </a:extLst>
          </p:cNvPr>
          <p:cNvPicPr>
            <a:picLocks noChangeAspect="1"/>
          </p:cNvPicPr>
          <p:nvPr/>
        </p:nvPicPr>
        <p:blipFill>
          <a:blip r:embed="rId2"/>
          <a:stretch>
            <a:fillRect/>
          </a:stretch>
        </p:blipFill>
        <p:spPr>
          <a:xfrm>
            <a:off x="468703" y="1653028"/>
            <a:ext cx="11499010" cy="4036481"/>
          </a:xfrm>
          <a:prstGeom prst="rect">
            <a:avLst/>
          </a:prstGeom>
        </p:spPr>
      </p:pic>
    </p:spTree>
    <p:extLst>
      <p:ext uri="{BB962C8B-B14F-4D97-AF65-F5344CB8AC3E}">
        <p14:creationId xmlns:p14="http://schemas.microsoft.com/office/powerpoint/2010/main" val="31341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FFA3-5A14-4D00-AA60-1E14F4E903E8}"/>
              </a:ext>
            </a:extLst>
          </p:cNvPr>
          <p:cNvSpPr>
            <a:spLocks noGrp="1"/>
          </p:cNvSpPr>
          <p:nvPr>
            <p:ph type="title"/>
          </p:nvPr>
        </p:nvSpPr>
        <p:spPr/>
        <p:txBody>
          <a:bodyPr vert="horz" lIns="91440" tIns="45720" rIns="91440" bIns="45720" rtlCol="0">
            <a:normAutofit/>
          </a:bodyPr>
          <a:lstStyle/>
          <a:p>
            <a:r>
              <a:rPr lang="en-US" b="1" dirty="0">
                <a:ea typeface="+mj-lt"/>
                <a:cs typeface="+mj-lt"/>
              </a:rPr>
              <a:t>OO principles: Encapsulation</a:t>
            </a:r>
            <a:endParaRPr lang="en-US" dirty="0"/>
          </a:p>
          <a:p>
            <a:endParaRPr lang="en-US" dirty="0"/>
          </a:p>
        </p:txBody>
      </p:sp>
      <p:graphicFrame>
        <p:nvGraphicFramePr>
          <p:cNvPr id="5" name="Content Placeholder 2">
            <a:extLst>
              <a:ext uri="{FF2B5EF4-FFF2-40B4-BE49-F238E27FC236}">
                <a16:creationId xmlns:a16="http://schemas.microsoft.com/office/drawing/2014/main" id="{6B94FAB2-A115-4D23-A4C2-BBAA46F9F680}"/>
              </a:ext>
            </a:extLst>
          </p:cNvPr>
          <p:cNvGraphicFramePr>
            <a:graphicFrameLocks noGrp="1"/>
          </p:cNvGraphicFramePr>
          <p:nvPr>
            <p:ph idx="1"/>
            <p:extLst>
              <p:ext uri="{D42A27DB-BD31-4B8C-83A1-F6EECF244321}">
                <p14:modId xmlns:p14="http://schemas.microsoft.com/office/powerpoint/2010/main" val="818394440"/>
              </p:ext>
            </p:extLst>
          </p:nvPr>
        </p:nvGraphicFramePr>
        <p:xfrm>
          <a:off x="1141413" y="1468582"/>
          <a:ext cx="9906000" cy="4322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3543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4D4DEC74-10E8-43D4-ABC2-16EA598E05ED}"/>
              </a:ext>
            </a:extLst>
          </p:cNvPr>
          <p:cNvPicPr>
            <a:picLocks noChangeAspect="1"/>
          </p:cNvPicPr>
          <p:nvPr/>
        </p:nvPicPr>
        <p:blipFill>
          <a:blip r:embed="rId2"/>
          <a:stretch>
            <a:fillRect/>
          </a:stretch>
        </p:blipFill>
        <p:spPr>
          <a:xfrm>
            <a:off x="3114136" y="779661"/>
            <a:ext cx="7042030" cy="5428074"/>
          </a:xfrm>
          <a:prstGeom prst="rect">
            <a:avLst/>
          </a:prstGeom>
        </p:spPr>
      </p:pic>
    </p:spTree>
    <p:extLst>
      <p:ext uri="{BB962C8B-B14F-4D97-AF65-F5344CB8AC3E}">
        <p14:creationId xmlns:p14="http://schemas.microsoft.com/office/powerpoint/2010/main" val="2287298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A07F-4870-4F9D-8F09-8F996ADC3CF3}"/>
              </a:ext>
            </a:extLst>
          </p:cNvPr>
          <p:cNvSpPr>
            <a:spLocks noGrp="1"/>
          </p:cNvSpPr>
          <p:nvPr>
            <p:ph type="title"/>
          </p:nvPr>
        </p:nvSpPr>
        <p:spPr>
          <a:xfrm>
            <a:off x="1055149" y="244707"/>
            <a:ext cx="9905998" cy="802835"/>
          </a:xfrm>
        </p:spPr>
        <p:txBody>
          <a:bodyPr vert="horz" lIns="91440" tIns="45720" rIns="91440" bIns="45720" rtlCol="0" anchor="t">
            <a:normAutofit/>
          </a:bodyPr>
          <a:lstStyle/>
          <a:p>
            <a:r>
              <a:rPr lang="en-US" b="1" dirty="0">
                <a:ea typeface="+mj-lt"/>
                <a:cs typeface="+mj-lt"/>
              </a:rPr>
              <a:t>OO principles:  Polymorphism </a:t>
            </a:r>
            <a:endParaRPr lang="en-US" dirty="0"/>
          </a:p>
          <a:p>
            <a:endParaRPr lang="en-US" dirty="0"/>
          </a:p>
        </p:txBody>
      </p:sp>
      <p:sp>
        <p:nvSpPr>
          <p:cNvPr id="3" name="Content Placeholder 2">
            <a:extLst>
              <a:ext uri="{FF2B5EF4-FFF2-40B4-BE49-F238E27FC236}">
                <a16:creationId xmlns:a16="http://schemas.microsoft.com/office/drawing/2014/main" id="{69B3353D-83DF-4BCF-B2F7-D11FC23ADF4A}"/>
              </a:ext>
            </a:extLst>
          </p:cNvPr>
          <p:cNvSpPr>
            <a:spLocks noGrp="1"/>
          </p:cNvSpPr>
          <p:nvPr>
            <p:ph idx="1"/>
          </p:nvPr>
        </p:nvSpPr>
        <p:spPr>
          <a:xfrm>
            <a:off x="1141412" y="840506"/>
            <a:ext cx="9905999" cy="1586394"/>
          </a:xfrm>
        </p:spPr>
        <p:txBody>
          <a:bodyPr vert="horz" lIns="91440" tIns="45720" rIns="91440" bIns="45720" rtlCol="0" anchor="t">
            <a:normAutofit/>
          </a:bodyPr>
          <a:lstStyle/>
          <a:p>
            <a:r>
              <a:rPr lang="en-US" dirty="0">
                <a:ea typeface="+mn-lt"/>
                <a:cs typeface="+mn-lt"/>
              </a:rPr>
              <a:t> It means  “many forms”. Applied to  object-oriented techniques  it means that the same  named </a:t>
            </a:r>
            <a:r>
              <a:rPr lang="en-US">
                <a:ea typeface="+mn-lt"/>
                <a:cs typeface="+mn-lt"/>
              </a:rPr>
              <a:t>behavior</a:t>
            </a:r>
            <a:r>
              <a:rPr lang="en-US" dirty="0">
                <a:ea typeface="+mn-lt"/>
                <a:cs typeface="+mn-lt"/>
              </a:rPr>
              <a:t> may be completed differently for different objects/classes.</a:t>
            </a:r>
            <a:endParaRPr lang="en-US" dirty="0"/>
          </a:p>
          <a:p>
            <a:endParaRPr lang="en-US" dirty="0"/>
          </a:p>
        </p:txBody>
      </p:sp>
      <p:pic>
        <p:nvPicPr>
          <p:cNvPr id="5" name="Picture 5" descr="Text, whiteboard&#10;&#10;Description automatically generated">
            <a:extLst>
              <a:ext uri="{FF2B5EF4-FFF2-40B4-BE49-F238E27FC236}">
                <a16:creationId xmlns:a16="http://schemas.microsoft.com/office/drawing/2014/main" id="{C7A4CFBA-1CA6-40B7-AD77-2A25FB460C42}"/>
              </a:ext>
            </a:extLst>
          </p:cNvPr>
          <p:cNvPicPr>
            <a:picLocks noChangeAspect="1"/>
          </p:cNvPicPr>
          <p:nvPr/>
        </p:nvPicPr>
        <p:blipFill>
          <a:blip r:embed="rId2"/>
          <a:stretch>
            <a:fillRect/>
          </a:stretch>
        </p:blipFill>
        <p:spPr>
          <a:xfrm>
            <a:off x="1748288" y="2434909"/>
            <a:ext cx="8451010" cy="3454673"/>
          </a:xfrm>
          <a:prstGeom prst="rect">
            <a:avLst/>
          </a:prstGeom>
        </p:spPr>
      </p:pic>
    </p:spTree>
    <p:extLst>
      <p:ext uri="{BB962C8B-B14F-4D97-AF65-F5344CB8AC3E}">
        <p14:creationId xmlns:p14="http://schemas.microsoft.com/office/powerpoint/2010/main" val="4128696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8504-A7BC-4673-9F50-308CEF2A22EA}"/>
              </a:ext>
            </a:extLst>
          </p:cNvPr>
          <p:cNvSpPr>
            <a:spLocks noGrp="1"/>
          </p:cNvSpPr>
          <p:nvPr>
            <p:ph type="title"/>
          </p:nvPr>
        </p:nvSpPr>
        <p:spPr>
          <a:xfrm>
            <a:off x="386644" y="207080"/>
            <a:ext cx="10515600" cy="1325563"/>
          </a:xfrm>
        </p:spPr>
        <p:txBody>
          <a:bodyPr/>
          <a:lstStyle/>
          <a:p>
            <a:r>
              <a:rPr lang="en-US" dirty="0"/>
              <a:t>Example</a:t>
            </a:r>
          </a:p>
        </p:txBody>
      </p:sp>
      <p:sp>
        <p:nvSpPr>
          <p:cNvPr id="3" name="Content Placeholder 2">
            <a:extLst>
              <a:ext uri="{FF2B5EF4-FFF2-40B4-BE49-F238E27FC236}">
                <a16:creationId xmlns:a16="http://schemas.microsoft.com/office/drawing/2014/main" id="{C3AEA773-0252-40DA-A630-565651F7CE7E}"/>
              </a:ext>
            </a:extLst>
          </p:cNvPr>
          <p:cNvSpPr>
            <a:spLocks noGrp="1"/>
          </p:cNvSpPr>
          <p:nvPr>
            <p:ph idx="1"/>
          </p:nvPr>
        </p:nvSpPr>
        <p:spPr>
          <a:xfrm>
            <a:off x="520523" y="1396206"/>
            <a:ext cx="11107033" cy="4982016"/>
          </a:xfrm>
        </p:spPr>
        <p:txBody>
          <a:bodyPr vert="horz" lIns="91440" tIns="45720" rIns="91440" bIns="45720" rtlCol="0" anchor="t">
            <a:normAutofit/>
          </a:bodyPr>
          <a:lstStyle/>
          <a:p>
            <a:r>
              <a:rPr lang="en-US" dirty="0">
                <a:ea typeface="+mn-lt"/>
                <a:cs typeface="+mn-lt"/>
              </a:rPr>
              <a:t>As an example, consider two objects “window” and  “door”. Both objects have a common behavior that they  may perform - close.</a:t>
            </a:r>
            <a:endParaRPr lang="en-US" dirty="0"/>
          </a:p>
          <a:p>
            <a:r>
              <a:rPr lang="en-US" dirty="0">
                <a:ea typeface="+mn-lt"/>
                <a:cs typeface="+mn-lt"/>
              </a:rPr>
              <a:t>But how a door object carries out that behavior may  differ substantially from the way in which a window  carries out that behavior.</a:t>
            </a:r>
            <a:endParaRPr lang="en-US" dirty="0"/>
          </a:p>
          <a:p>
            <a:r>
              <a:rPr lang="en-US" dirty="0">
                <a:ea typeface="+mn-lt"/>
                <a:cs typeface="+mn-lt"/>
              </a:rPr>
              <a:t>Inheritance and Polymorphism are effective techniques  for dealing with software complexity.</a:t>
            </a:r>
          </a:p>
          <a:p>
            <a:endParaRPr lang="en-US" dirty="0">
              <a:ea typeface="+mn-lt"/>
              <a:cs typeface="+mn-lt"/>
            </a:endParaRPr>
          </a:p>
          <a:p>
            <a:r>
              <a:rPr lang="en-US" dirty="0">
                <a:ea typeface="+mn-lt"/>
                <a:cs typeface="+mn-lt"/>
              </a:rPr>
              <a:t>LOOK INTO THIS VIDEO FOR MORE INSIGHT TO OO Principles </a:t>
            </a:r>
            <a:r>
              <a:rPr lang="en-US" dirty="0">
                <a:ea typeface="+mn-lt"/>
                <a:cs typeface="+mn-lt"/>
                <a:hlinkClick r:id="rId2"/>
              </a:rPr>
              <a:t>here.</a:t>
            </a:r>
            <a:endParaRPr lang="en-US" dirty="0">
              <a:ea typeface="+mn-lt"/>
              <a:cs typeface="+mn-lt"/>
            </a:endParaRPr>
          </a:p>
          <a:p>
            <a:pPr marL="0" indent="0">
              <a:buNone/>
            </a:pPr>
            <a:endParaRPr lang="en-US" dirty="0"/>
          </a:p>
        </p:txBody>
      </p:sp>
    </p:spTree>
    <p:extLst>
      <p:ext uri="{BB962C8B-B14F-4D97-AF65-F5344CB8AC3E}">
        <p14:creationId xmlns:p14="http://schemas.microsoft.com/office/powerpoint/2010/main" val="2000820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FAB9-5A2A-4CA7-A8F8-CAF865D6AA1F}"/>
              </a:ext>
            </a:extLst>
          </p:cNvPr>
          <p:cNvSpPr>
            <a:spLocks noGrp="1"/>
          </p:cNvSpPr>
          <p:nvPr>
            <p:ph type="title"/>
          </p:nvPr>
        </p:nvSpPr>
        <p:spPr>
          <a:xfrm>
            <a:off x="1141413" y="230329"/>
            <a:ext cx="9905998" cy="1478570"/>
          </a:xfrm>
        </p:spPr>
        <p:txBody>
          <a:bodyPr/>
          <a:lstStyle/>
          <a:p>
            <a:r>
              <a:rPr lang="en-US" b="1">
                <a:ea typeface="+mj-lt"/>
                <a:cs typeface="+mj-lt"/>
              </a:rPr>
              <a:t>Unified Modelling Language </a:t>
            </a:r>
            <a:r>
              <a:rPr lang="en-US">
                <a:ea typeface="+mj-lt"/>
                <a:cs typeface="+mj-lt"/>
              </a:rPr>
              <a:t>(UML)</a:t>
            </a:r>
            <a:endParaRPr lang="en-US"/>
          </a:p>
        </p:txBody>
      </p:sp>
      <p:sp>
        <p:nvSpPr>
          <p:cNvPr id="3" name="Content Placeholder 2">
            <a:extLst>
              <a:ext uri="{FF2B5EF4-FFF2-40B4-BE49-F238E27FC236}">
                <a16:creationId xmlns:a16="http://schemas.microsoft.com/office/drawing/2014/main" id="{C7D8E59B-5E7B-4C36-84D7-41A7D69A4554}"/>
              </a:ext>
            </a:extLst>
          </p:cNvPr>
          <p:cNvSpPr>
            <a:spLocks noGrp="1"/>
          </p:cNvSpPr>
          <p:nvPr>
            <p:ph idx="1"/>
          </p:nvPr>
        </p:nvSpPr>
        <p:spPr>
          <a:xfrm>
            <a:off x="1141412" y="1343715"/>
            <a:ext cx="9905999" cy="5137599"/>
          </a:xfrm>
        </p:spPr>
        <p:txBody>
          <a:bodyPr vert="horz" lIns="91440" tIns="45720" rIns="91440" bIns="45720" rtlCol="0" anchor="t">
            <a:normAutofit/>
          </a:bodyPr>
          <a:lstStyle/>
          <a:p>
            <a:r>
              <a:rPr lang="en-US" sz="2800" dirty="0">
                <a:ea typeface="+mn-lt"/>
                <a:cs typeface="+mn-lt"/>
                <a:hlinkClick r:id="rId2"/>
              </a:rPr>
              <a:t>A non-proprietary, third generation </a:t>
            </a:r>
            <a:r>
              <a:rPr lang="en-US" sz="2800" u="sng" dirty="0">
                <a:ea typeface="+mn-lt"/>
                <a:cs typeface="+mn-lt"/>
                <a:hlinkClick r:id="rId2"/>
              </a:rPr>
              <a:t>modelling  language</a:t>
            </a:r>
            <a:r>
              <a:rPr lang="en-US" sz="2800" dirty="0">
                <a:ea typeface="+mn-lt"/>
                <a:cs typeface="+mn-lt"/>
                <a:hlinkClick r:id="rId2"/>
              </a:rPr>
              <a:t>. The Unified Modelling Language is </a:t>
            </a:r>
            <a:r>
              <a:rPr lang="en-US" sz="2800" dirty="0">
                <a:ea typeface="+mn-lt"/>
                <a:cs typeface="+mn-lt"/>
              </a:rPr>
              <a:t>an  open method used to specify, visualize, construct </a:t>
            </a:r>
            <a:r>
              <a:rPr lang="en-US" sz="2800" dirty="0">
                <a:ea typeface="+mn-lt"/>
                <a:cs typeface="+mn-lt"/>
                <a:hlinkClick r:id="rId3"/>
              </a:rPr>
              <a:t> and document the artefacts of an </a:t>
            </a:r>
            <a:r>
              <a:rPr lang="en-US" sz="2800" u="sng" dirty="0">
                <a:ea typeface="+mn-lt"/>
                <a:cs typeface="+mn-lt"/>
                <a:hlinkClick r:id="rId3"/>
              </a:rPr>
              <a:t>object-  oriented</a:t>
            </a:r>
            <a:r>
              <a:rPr lang="en-US" sz="2800" dirty="0">
                <a:ea typeface="+mn-lt"/>
                <a:cs typeface="+mn-lt"/>
                <a:hlinkClick r:id="rId3"/>
              </a:rPr>
              <a:t> software-intensive system under</a:t>
            </a:r>
            <a:r>
              <a:rPr lang="en-US" sz="2800" dirty="0">
                <a:ea typeface="+mn-lt"/>
                <a:cs typeface="+mn-lt"/>
              </a:rPr>
              <a:t> development. </a:t>
            </a:r>
          </a:p>
          <a:p>
            <a:r>
              <a:rPr lang="en-US" sz="2800" dirty="0">
                <a:ea typeface="+mn-lt"/>
                <a:cs typeface="+mn-lt"/>
              </a:rPr>
              <a:t>The UML represents a compilation of  "best engineering practices" which have proven  successful in modelling large, complex systems.</a:t>
            </a:r>
            <a:endParaRPr lang="en-US" sz="2800" dirty="0"/>
          </a:p>
          <a:p>
            <a:r>
              <a:rPr lang="en-US" sz="2800" dirty="0">
                <a:ea typeface="+mn-lt"/>
                <a:cs typeface="+mn-lt"/>
              </a:rPr>
              <a:t>(Free </a:t>
            </a:r>
            <a:r>
              <a:rPr lang="en-US" sz="2800" dirty="0" err="1">
                <a:ea typeface="+mn-lt"/>
                <a:cs typeface="+mn-lt"/>
              </a:rPr>
              <a:t>OnLine</a:t>
            </a:r>
            <a:r>
              <a:rPr lang="en-US" sz="2800" dirty="0">
                <a:ea typeface="+mn-lt"/>
                <a:cs typeface="+mn-lt"/>
              </a:rPr>
              <a:t> Dictionary of Computing *</a:t>
            </a:r>
            <a:endParaRPr lang="en-US" sz="2800" dirty="0"/>
          </a:p>
          <a:p>
            <a:pPr marL="0" indent="0">
              <a:buNone/>
            </a:pPr>
            <a:r>
              <a:rPr lang="en-US" sz="2800" dirty="0">
                <a:ea typeface="+mn-lt"/>
                <a:cs typeface="+mn-lt"/>
              </a:rPr>
              <a:t>http://foldoc.org/UML)</a:t>
            </a:r>
            <a:endParaRPr lang="en-US" sz="2800" dirty="0"/>
          </a:p>
          <a:p>
            <a:pPr marL="0" indent="0">
              <a:buNone/>
            </a:pPr>
            <a:r>
              <a:rPr lang="en-US" sz="2800" dirty="0">
                <a:ea typeface="+mn-lt"/>
                <a:cs typeface="+mn-lt"/>
              </a:rPr>
              <a:t>* useful for many other definitions also</a:t>
            </a:r>
            <a:endParaRPr lang="en-US" sz="2800" dirty="0"/>
          </a:p>
          <a:p>
            <a:endParaRPr lang="en-US" sz="2800" dirty="0"/>
          </a:p>
        </p:txBody>
      </p:sp>
    </p:spTree>
    <p:extLst>
      <p:ext uri="{BB962C8B-B14F-4D97-AF65-F5344CB8AC3E}">
        <p14:creationId xmlns:p14="http://schemas.microsoft.com/office/powerpoint/2010/main" val="3297867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CFB24E79-622B-4562-A95B-3A8B77899801}"/>
              </a:ext>
            </a:extLst>
          </p:cNvPr>
          <p:cNvPicPr>
            <a:picLocks noChangeAspect="1"/>
          </p:cNvPicPr>
          <p:nvPr/>
        </p:nvPicPr>
        <p:blipFill>
          <a:blip r:embed="rId2"/>
          <a:stretch>
            <a:fillRect/>
          </a:stretch>
        </p:blipFill>
        <p:spPr>
          <a:xfrm>
            <a:off x="369877" y="512716"/>
            <a:ext cx="10808897" cy="5832568"/>
          </a:xfrm>
          <a:prstGeom prst="rect">
            <a:avLst/>
          </a:prstGeom>
        </p:spPr>
      </p:pic>
    </p:spTree>
    <p:extLst>
      <p:ext uri="{BB962C8B-B14F-4D97-AF65-F5344CB8AC3E}">
        <p14:creationId xmlns:p14="http://schemas.microsoft.com/office/powerpoint/2010/main" val="127956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AF8FB-9F06-40CB-888D-72A4B4608913}"/>
              </a:ext>
            </a:extLst>
          </p:cNvPr>
          <p:cNvSpPr>
            <a:spLocks noGrp="1"/>
          </p:cNvSpPr>
          <p:nvPr>
            <p:ph type="title"/>
          </p:nvPr>
        </p:nvSpPr>
        <p:spPr>
          <a:xfrm>
            <a:off x="1141413" y="-3782"/>
            <a:ext cx="9905998" cy="1478570"/>
          </a:xfrm>
        </p:spPr>
        <p:txBody>
          <a:bodyPr/>
          <a:lstStyle/>
          <a:p>
            <a:r>
              <a:rPr lang="en-US" dirty="0"/>
              <a:t>Assessments</a:t>
            </a:r>
          </a:p>
        </p:txBody>
      </p:sp>
      <p:pic>
        <p:nvPicPr>
          <p:cNvPr id="5" name="Picture 5" descr="Graphical user interface, text, application, email&#10;&#10;Description automatically generated">
            <a:extLst>
              <a:ext uri="{FF2B5EF4-FFF2-40B4-BE49-F238E27FC236}">
                <a16:creationId xmlns:a16="http://schemas.microsoft.com/office/drawing/2014/main" id="{EEDB71CD-B8B3-4835-BC4F-D29C3531222F}"/>
              </a:ext>
            </a:extLst>
          </p:cNvPr>
          <p:cNvPicPr>
            <a:picLocks noChangeAspect="1"/>
          </p:cNvPicPr>
          <p:nvPr/>
        </p:nvPicPr>
        <p:blipFill>
          <a:blip r:embed="rId2"/>
          <a:stretch>
            <a:fillRect/>
          </a:stretch>
        </p:blipFill>
        <p:spPr>
          <a:xfrm>
            <a:off x="850900" y="952723"/>
            <a:ext cx="10579100" cy="5727253"/>
          </a:xfrm>
          <a:prstGeom prst="rect">
            <a:avLst/>
          </a:prstGeom>
        </p:spPr>
      </p:pic>
    </p:spTree>
    <p:extLst>
      <p:ext uri="{BB962C8B-B14F-4D97-AF65-F5344CB8AC3E}">
        <p14:creationId xmlns:p14="http://schemas.microsoft.com/office/powerpoint/2010/main" val="3699541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BCB89-CF7F-445B-9A99-CB81AFCCF8BF}"/>
              </a:ext>
            </a:extLst>
          </p:cNvPr>
          <p:cNvSpPr>
            <a:spLocks noGrp="1"/>
          </p:cNvSpPr>
          <p:nvPr>
            <p:ph type="title"/>
          </p:nvPr>
        </p:nvSpPr>
        <p:spPr>
          <a:xfrm>
            <a:off x="1141413" y="618518"/>
            <a:ext cx="9905998" cy="595685"/>
          </a:xfrm>
        </p:spPr>
        <p:txBody>
          <a:bodyPr>
            <a:normAutofit fontScale="90000"/>
          </a:bodyPr>
          <a:lstStyle/>
          <a:p>
            <a:r>
              <a:rPr lang="en-US" dirty="0"/>
              <a:t>Use case driven</a:t>
            </a:r>
          </a:p>
        </p:txBody>
      </p:sp>
      <p:graphicFrame>
        <p:nvGraphicFramePr>
          <p:cNvPr id="7" name="Content Placeholder 2">
            <a:extLst>
              <a:ext uri="{FF2B5EF4-FFF2-40B4-BE49-F238E27FC236}">
                <a16:creationId xmlns:a16="http://schemas.microsoft.com/office/drawing/2014/main" id="{EF40C2B1-4A8B-42B9-9208-088B4967A210}"/>
              </a:ext>
            </a:extLst>
          </p:cNvPr>
          <p:cNvGraphicFramePr>
            <a:graphicFrameLocks noGrp="1"/>
          </p:cNvGraphicFramePr>
          <p:nvPr>
            <p:ph idx="1"/>
            <p:extLst>
              <p:ext uri="{D42A27DB-BD31-4B8C-83A1-F6EECF244321}">
                <p14:modId xmlns:p14="http://schemas.microsoft.com/office/powerpoint/2010/main" val="309624854"/>
              </p:ext>
            </p:extLst>
          </p:nvPr>
        </p:nvGraphicFramePr>
        <p:xfrm>
          <a:off x="1141411" y="1469036"/>
          <a:ext cx="9905999" cy="4556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2330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6EC0-707D-4CE9-9B8F-BC6EEEED215B}"/>
              </a:ext>
            </a:extLst>
          </p:cNvPr>
          <p:cNvSpPr>
            <a:spLocks noGrp="1"/>
          </p:cNvSpPr>
          <p:nvPr>
            <p:ph type="title"/>
          </p:nvPr>
        </p:nvSpPr>
        <p:spPr/>
        <p:txBody>
          <a:bodyPr>
            <a:normAutofit/>
          </a:bodyPr>
          <a:lstStyle/>
          <a:p>
            <a:r>
              <a:rPr lang="en-US"/>
              <a:t>Architecture centric</a:t>
            </a:r>
          </a:p>
        </p:txBody>
      </p:sp>
      <p:graphicFrame>
        <p:nvGraphicFramePr>
          <p:cNvPr id="5" name="Content Placeholder 2">
            <a:extLst>
              <a:ext uri="{FF2B5EF4-FFF2-40B4-BE49-F238E27FC236}">
                <a16:creationId xmlns:a16="http://schemas.microsoft.com/office/drawing/2014/main" id="{80FACF0B-44DE-4683-BAC5-A9EAF375DDA4}"/>
              </a:ext>
            </a:extLst>
          </p:cNvPr>
          <p:cNvGraphicFramePr>
            <a:graphicFrameLocks noGrp="1"/>
          </p:cNvGraphicFramePr>
          <p:nvPr>
            <p:ph idx="1"/>
            <p:extLst>
              <p:ext uri="{D42A27DB-BD31-4B8C-83A1-F6EECF244321}">
                <p14:modId xmlns:p14="http://schemas.microsoft.com/office/powerpoint/2010/main" val="4004081071"/>
              </p:ext>
            </p:extLst>
          </p:nvPr>
        </p:nvGraphicFramePr>
        <p:xfrm>
          <a:off x="1141413" y="1642270"/>
          <a:ext cx="9906000" cy="45894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15421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3087-23DC-42D1-B323-41FB98ABEC5B}"/>
              </a:ext>
            </a:extLst>
          </p:cNvPr>
          <p:cNvSpPr>
            <a:spLocks noGrp="1"/>
          </p:cNvSpPr>
          <p:nvPr>
            <p:ph type="title"/>
          </p:nvPr>
        </p:nvSpPr>
        <p:spPr>
          <a:xfrm>
            <a:off x="243055" y="281634"/>
            <a:ext cx="4459286" cy="507020"/>
          </a:xfrm>
        </p:spPr>
        <p:txBody>
          <a:bodyPr>
            <a:normAutofit fontScale="90000"/>
          </a:bodyPr>
          <a:lstStyle/>
          <a:p>
            <a:r>
              <a:rPr lang="en-US" sz="3200" dirty="0"/>
              <a:t>Iterative</a:t>
            </a:r>
          </a:p>
        </p:txBody>
      </p:sp>
      <p:sp>
        <p:nvSpPr>
          <p:cNvPr id="3" name="Content Placeholder 2">
            <a:extLst>
              <a:ext uri="{FF2B5EF4-FFF2-40B4-BE49-F238E27FC236}">
                <a16:creationId xmlns:a16="http://schemas.microsoft.com/office/drawing/2014/main" id="{199A01ED-9E93-47A0-9FE5-BEE0736BD291}"/>
              </a:ext>
            </a:extLst>
          </p:cNvPr>
          <p:cNvSpPr>
            <a:spLocks noGrp="1"/>
          </p:cNvSpPr>
          <p:nvPr>
            <p:ph idx="1"/>
          </p:nvPr>
        </p:nvSpPr>
        <p:spPr>
          <a:xfrm>
            <a:off x="373514" y="795251"/>
            <a:ext cx="6540033" cy="5088995"/>
          </a:xfrm>
        </p:spPr>
        <p:txBody>
          <a:bodyPr vert="horz" lIns="91440" tIns="45720" rIns="91440" bIns="45720" rtlCol="0">
            <a:noAutofit/>
          </a:bodyPr>
          <a:lstStyle/>
          <a:p>
            <a:pPr marL="0" indent="0">
              <a:lnSpc>
                <a:spcPct val="110000"/>
              </a:lnSpc>
              <a:buNone/>
            </a:pPr>
            <a:r>
              <a:rPr lang="en-US" sz="2000" dirty="0">
                <a:ea typeface="+mn-lt"/>
                <a:cs typeface="+mn-lt"/>
              </a:rPr>
              <a:t>The phases of the development process are  iterative.</a:t>
            </a:r>
            <a:endParaRPr lang="en-US" sz="2000" dirty="0"/>
          </a:p>
          <a:p>
            <a:pPr marL="0" indent="0">
              <a:lnSpc>
                <a:spcPct val="110000"/>
              </a:lnSpc>
              <a:buNone/>
            </a:pPr>
            <a:r>
              <a:rPr lang="en-US" sz="2000" dirty="0">
                <a:ea typeface="+mn-lt"/>
                <a:cs typeface="+mn-lt"/>
              </a:rPr>
              <a:t>This is important as building models with UML is</a:t>
            </a:r>
            <a:r>
              <a:rPr lang="en-US" sz="2000" dirty="0"/>
              <a:t> </a:t>
            </a:r>
            <a:r>
              <a:rPr lang="en-US" sz="2000" dirty="0">
                <a:ea typeface="+mn-lt"/>
                <a:cs typeface="+mn-lt"/>
              </a:rPr>
              <a:t>best done as a number of smaller iterations.</a:t>
            </a:r>
            <a:endParaRPr lang="en-US" sz="2000" dirty="0"/>
          </a:p>
          <a:p>
            <a:pPr marL="0" indent="0">
              <a:lnSpc>
                <a:spcPct val="110000"/>
              </a:lnSpc>
              <a:buNone/>
            </a:pPr>
            <a:r>
              <a:rPr lang="en-US" sz="2000" dirty="0">
                <a:ea typeface="+mn-lt"/>
                <a:cs typeface="+mn-lt"/>
              </a:rPr>
              <a:t>Each iteration </a:t>
            </a:r>
            <a:r>
              <a:rPr lang="en-US" sz="2000" b="1" dirty="0">
                <a:ea typeface="+mn-lt"/>
                <a:cs typeface="+mn-lt"/>
              </a:rPr>
              <a:t>adds </a:t>
            </a:r>
            <a:r>
              <a:rPr lang="en-US" sz="2000" dirty="0">
                <a:ea typeface="+mn-lt"/>
                <a:cs typeface="+mn-lt"/>
              </a:rPr>
              <a:t>some new information or detail.  The iteration is evaluated, either on paper or in a  working prototype, and used to produce input for  the next iteration.</a:t>
            </a:r>
            <a:endParaRPr lang="en-US" sz="2000" dirty="0"/>
          </a:p>
          <a:p>
            <a:pPr marL="0" indent="0">
              <a:lnSpc>
                <a:spcPct val="110000"/>
              </a:lnSpc>
              <a:buNone/>
            </a:pPr>
            <a:r>
              <a:rPr lang="en-US" sz="2000" dirty="0">
                <a:ea typeface="+mn-lt"/>
                <a:cs typeface="+mn-lt"/>
              </a:rPr>
              <a:t>A process that uses iterations provides continuous  feedback that improves the process itself as well as  the final product.</a:t>
            </a:r>
            <a:endParaRPr lang="en-US" sz="2000" dirty="0"/>
          </a:p>
          <a:p>
            <a:pPr marL="0" indent="0">
              <a:lnSpc>
                <a:spcPct val="110000"/>
              </a:lnSpc>
              <a:buNone/>
            </a:pPr>
            <a:endParaRPr lang="en-US" dirty="0"/>
          </a:p>
        </p:txBody>
      </p:sp>
      <p:pic>
        <p:nvPicPr>
          <p:cNvPr id="7" name="Graphic 6" descr="Workflow">
            <a:extLst>
              <a:ext uri="{FF2B5EF4-FFF2-40B4-BE49-F238E27FC236}">
                <a16:creationId xmlns:a16="http://schemas.microsoft.com/office/drawing/2014/main" id="{F6296D3A-5E89-4279-AB3A-C2B013736C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4807" y="688386"/>
            <a:ext cx="3637472"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565830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9848-2FC1-429D-8C2B-110F9BEE202E}"/>
              </a:ext>
            </a:extLst>
          </p:cNvPr>
          <p:cNvSpPr>
            <a:spLocks noGrp="1"/>
          </p:cNvSpPr>
          <p:nvPr>
            <p:ph type="title"/>
          </p:nvPr>
        </p:nvSpPr>
        <p:spPr>
          <a:xfrm>
            <a:off x="853330" y="1134681"/>
            <a:ext cx="2743310" cy="4255025"/>
          </a:xfrm>
        </p:spPr>
        <p:txBody>
          <a:bodyPr>
            <a:normAutofit/>
          </a:bodyPr>
          <a:lstStyle/>
          <a:p>
            <a:r>
              <a:rPr lang="en-US" sz="3100" dirty="0"/>
              <a:t>Incremental</a:t>
            </a:r>
          </a:p>
        </p:txBody>
      </p:sp>
      <p:graphicFrame>
        <p:nvGraphicFramePr>
          <p:cNvPr id="72" name="Content Placeholder 2">
            <a:extLst>
              <a:ext uri="{FF2B5EF4-FFF2-40B4-BE49-F238E27FC236}">
                <a16:creationId xmlns:a16="http://schemas.microsoft.com/office/drawing/2014/main" id="{BC07D201-83E4-4E2C-AC96-28F37FFBE8C6}"/>
              </a:ext>
            </a:extLst>
          </p:cNvPr>
          <p:cNvGraphicFramePr>
            <a:graphicFrameLocks noGrp="1"/>
          </p:cNvGraphicFramePr>
          <p:nvPr>
            <p:ph idx="1"/>
            <p:extLst>
              <p:ext uri="{D42A27DB-BD31-4B8C-83A1-F6EECF244321}">
                <p14:modId xmlns:p14="http://schemas.microsoft.com/office/powerpoint/2010/main" val="625015107"/>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5246996"/>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CE42-09EE-301A-5212-BA47CC5255F2}"/>
              </a:ext>
            </a:extLst>
          </p:cNvPr>
          <p:cNvSpPr>
            <a:spLocks noGrp="1"/>
          </p:cNvSpPr>
          <p:nvPr>
            <p:ph type="title"/>
          </p:nvPr>
        </p:nvSpPr>
        <p:spPr/>
        <p:txBody>
          <a:bodyPr/>
          <a:lstStyle/>
          <a:p>
            <a:r>
              <a:rPr lang="en-GB" dirty="0"/>
              <a:t>The big picture</a:t>
            </a:r>
            <a:endParaRPr lang="en-IE" dirty="0"/>
          </a:p>
        </p:txBody>
      </p:sp>
      <p:sp>
        <p:nvSpPr>
          <p:cNvPr id="3" name="Content Placeholder 2">
            <a:extLst>
              <a:ext uri="{FF2B5EF4-FFF2-40B4-BE49-F238E27FC236}">
                <a16:creationId xmlns:a16="http://schemas.microsoft.com/office/drawing/2014/main" id="{8B645F0D-89F6-E83A-22A2-FD639C80ACC7}"/>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3591461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4D3A81-0106-F083-AB25-D9100ED70103}"/>
              </a:ext>
            </a:extLst>
          </p:cNvPr>
          <p:cNvGrpSpPr/>
          <p:nvPr/>
        </p:nvGrpSpPr>
        <p:grpSpPr>
          <a:xfrm>
            <a:off x="191911" y="358421"/>
            <a:ext cx="11401776" cy="1041400"/>
            <a:chOff x="191911" y="539045"/>
            <a:chExt cx="11401776" cy="1041400"/>
          </a:xfrm>
        </p:grpSpPr>
        <p:graphicFrame>
          <p:nvGraphicFramePr>
            <p:cNvPr id="4" name="Diagram 3">
              <a:extLst>
                <a:ext uri="{FF2B5EF4-FFF2-40B4-BE49-F238E27FC236}">
                  <a16:creationId xmlns:a16="http://schemas.microsoft.com/office/drawing/2014/main" id="{75DBC750-5DC9-380E-4F36-50B0AB5D98C8}"/>
                </a:ext>
              </a:extLst>
            </p:cNvPr>
            <p:cNvGraphicFramePr/>
            <p:nvPr/>
          </p:nvGraphicFramePr>
          <p:xfrm>
            <a:off x="2031998" y="539045"/>
            <a:ext cx="9561689" cy="104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293BFFD-1BCA-D0FE-694D-2F09F5C29EB0}"/>
                </a:ext>
              </a:extLst>
            </p:cNvPr>
            <p:cNvSpPr txBox="1"/>
            <p:nvPr/>
          </p:nvSpPr>
          <p:spPr>
            <a:xfrm>
              <a:off x="191911" y="539045"/>
              <a:ext cx="1512711" cy="646331"/>
            </a:xfrm>
            <a:prstGeom prst="rect">
              <a:avLst/>
            </a:prstGeom>
            <a:noFill/>
          </p:spPr>
          <p:txBody>
            <a:bodyPr wrap="square" rtlCol="0">
              <a:spAutoFit/>
            </a:bodyPr>
            <a:lstStyle/>
            <a:p>
              <a:r>
                <a:rPr lang="en-GB" dirty="0"/>
                <a:t>Software Lifecycle</a:t>
              </a:r>
              <a:endParaRPr lang="en-IE" dirty="0"/>
            </a:p>
          </p:txBody>
        </p:sp>
      </p:grpSp>
      <p:grpSp>
        <p:nvGrpSpPr>
          <p:cNvPr id="31" name="Group 30">
            <a:extLst>
              <a:ext uri="{FF2B5EF4-FFF2-40B4-BE49-F238E27FC236}">
                <a16:creationId xmlns:a16="http://schemas.microsoft.com/office/drawing/2014/main" id="{19BBF75E-3BC3-9B81-8097-2B91AAE2DABD}"/>
              </a:ext>
            </a:extLst>
          </p:cNvPr>
          <p:cNvGrpSpPr/>
          <p:nvPr/>
        </p:nvGrpSpPr>
        <p:grpSpPr>
          <a:xfrm>
            <a:off x="273725" y="5337687"/>
            <a:ext cx="11704433" cy="1284807"/>
            <a:chOff x="191911" y="5545625"/>
            <a:chExt cx="11401777" cy="1086598"/>
          </a:xfrm>
        </p:grpSpPr>
        <p:graphicFrame>
          <p:nvGraphicFramePr>
            <p:cNvPr id="5" name="Diagram 4">
              <a:extLst>
                <a:ext uri="{FF2B5EF4-FFF2-40B4-BE49-F238E27FC236}">
                  <a16:creationId xmlns:a16="http://schemas.microsoft.com/office/drawing/2014/main" id="{797C88B1-1635-F854-8EC1-5C420F87A5AE}"/>
                </a:ext>
              </a:extLst>
            </p:cNvPr>
            <p:cNvGraphicFramePr/>
            <p:nvPr/>
          </p:nvGraphicFramePr>
          <p:xfrm>
            <a:off x="2031999" y="5590823"/>
            <a:ext cx="9561689" cy="1041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35BA3926-18F9-03AC-3233-3296ABF3B1C8}"/>
                </a:ext>
              </a:extLst>
            </p:cNvPr>
            <p:cNvSpPr txBox="1"/>
            <p:nvPr/>
          </p:nvSpPr>
          <p:spPr>
            <a:xfrm>
              <a:off x="191911" y="5545625"/>
              <a:ext cx="1512711" cy="646331"/>
            </a:xfrm>
            <a:prstGeom prst="rect">
              <a:avLst/>
            </a:prstGeom>
            <a:noFill/>
          </p:spPr>
          <p:txBody>
            <a:bodyPr wrap="square" rtlCol="0">
              <a:spAutoFit/>
            </a:bodyPr>
            <a:lstStyle/>
            <a:p>
              <a:r>
                <a:rPr lang="en-GB" dirty="0"/>
                <a:t>Project  Lifecycle</a:t>
              </a:r>
              <a:endParaRPr lang="en-IE" dirty="0"/>
            </a:p>
          </p:txBody>
        </p:sp>
      </p:grpSp>
      <p:grpSp>
        <p:nvGrpSpPr>
          <p:cNvPr id="19" name="Group 18">
            <a:extLst>
              <a:ext uri="{FF2B5EF4-FFF2-40B4-BE49-F238E27FC236}">
                <a16:creationId xmlns:a16="http://schemas.microsoft.com/office/drawing/2014/main" id="{042DD78C-ED0C-DE60-E454-93D78116BED2}"/>
              </a:ext>
            </a:extLst>
          </p:cNvPr>
          <p:cNvGrpSpPr/>
          <p:nvPr/>
        </p:nvGrpSpPr>
        <p:grpSpPr>
          <a:xfrm>
            <a:off x="293512" y="2908300"/>
            <a:ext cx="11300175" cy="1041400"/>
            <a:chOff x="191911" y="2328565"/>
            <a:chExt cx="11300175" cy="1041400"/>
          </a:xfrm>
        </p:grpSpPr>
        <p:graphicFrame>
          <p:nvGraphicFramePr>
            <p:cNvPr id="6" name="Diagram 5">
              <a:extLst>
                <a:ext uri="{FF2B5EF4-FFF2-40B4-BE49-F238E27FC236}">
                  <a16:creationId xmlns:a16="http://schemas.microsoft.com/office/drawing/2014/main" id="{AED5CA1A-5B0F-EF53-7D9D-60C4EBE479BD}"/>
                </a:ext>
              </a:extLst>
            </p:cNvPr>
            <p:cNvGraphicFramePr/>
            <p:nvPr>
              <p:extLst>
                <p:ext uri="{D42A27DB-BD31-4B8C-83A1-F6EECF244321}">
                  <p14:modId xmlns:p14="http://schemas.microsoft.com/office/powerpoint/2010/main" val="3831851921"/>
                </p:ext>
              </p:extLst>
            </p:nvPr>
          </p:nvGraphicFramePr>
          <p:xfrm>
            <a:off x="1930397" y="2328565"/>
            <a:ext cx="9561689" cy="10414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TextBox 8">
              <a:extLst>
                <a:ext uri="{FF2B5EF4-FFF2-40B4-BE49-F238E27FC236}">
                  <a16:creationId xmlns:a16="http://schemas.microsoft.com/office/drawing/2014/main" id="{C1181887-8636-3E6A-E429-4BC0EBA9B8E0}"/>
                </a:ext>
              </a:extLst>
            </p:cNvPr>
            <p:cNvSpPr txBox="1"/>
            <p:nvPr/>
          </p:nvSpPr>
          <p:spPr>
            <a:xfrm>
              <a:off x="191911" y="2387600"/>
              <a:ext cx="1512711" cy="923330"/>
            </a:xfrm>
            <a:prstGeom prst="rect">
              <a:avLst/>
            </a:prstGeom>
            <a:noFill/>
          </p:spPr>
          <p:txBody>
            <a:bodyPr wrap="square" rtlCol="0">
              <a:spAutoFit/>
            </a:bodyPr>
            <a:lstStyle/>
            <a:p>
              <a:r>
                <a:rPr lang="en-GB" dirty="0"/>
                <a:t>Object Oriented approach </a:t>
              </a:r>
              <a:endParaRPr lang="en-IE" dirty="0"/>
            </a:p>
          </p:txBody>
        </p:sp>
      </p:grpSp>
      <p:grpSp>
        <p:nvGrpSpPr>
          <p:cNvPr id="26" name="Group 25">
            <a:extLst>
              <a:ext uri="{FF2B5EF4-FFF2-40B4-BE49-F238E27FC236}">
                <a16:creationId xmlns:a16="http://schemas.microsoft.com/office/drawing/2014/main" id="{BECD3495-98EE-9E25-965F-693416F002CB}"/>
              </a:ext>
            </a:extLst>
          </p:cNvPr>
          <p:cNvGrpSpPr/>
          <p:nvPr/>
        </p:nvGrpSpPr>
        <p:grpSpPr>
          <a:xfrm>
            <a:off x="261420" y="4342308"/>
            <a:ext cx="11636582" cy="742177"/>
            <a:chOff x="191911" y="2328565"/>
            <a:chExt cx="11300175" cy="1041400"/>
          </a:xfrm>
        </p:grpSpPr>
        <p:graphicFrame>
          <p:nvGraphicFramePr>
            <p:cNvPr id="27" name="Diagram 26">
              <a:extLst>
                <a:ext uri="{FF2B5EF4-FFF2-40B4-BE49-F238E27FC236}">
                  <a16:creationId xmlns:a16="http://schemas.microsoft.com/office/drawing/2014/main" id="{160670ED-5069-D475-CCF4-EE2D84594A2E}"/>
                </a:ext>
              </a:extLst>
            </p:cNvPr>
            <p:cNvGraphicFramePr/>
            <p:nvPr/>
          </p:nvGraphicFramePr>
          <p:xfrm>
            <a:off x="1930397" y="2328565"/>
            <a:ext cx="9561689" cy="10414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8" name="TextBox 27">
              <a:extLst>
                <a:ext uri="{FF2B5EF4-FFF2-40B4-BE49-F238E27FC236}">
                  <a16:creationId xmlns:a16="http://schemas.microsoft.com/office/drawing/2014/main" id="{124E5B19-D763-BEAB-7601-2198F265E565}"/>
                </a:ext>
              </a:extLst>
            </p:cNvPr>
            <p:cNvSpPr txBox="1"/>
            <p:nvPr/>
          </p:nvSpPr>
          <p:spPr>
            <a:xfrm>
              <a:off x="191911" y="2387601"/>
              <a:ext cx="1512711" cy="646331"/>
            </a:xfrm>
            <a:prstGeom prst="rect">
              <a:avLst/>
            </a:prstGeom>
            <a:noFill/>
          </p:spPr>
          <p:txBody>
            <a:bodyPr wrap="square" rtlCol="0">
              <a:spAutoFit/>
            </a:bodyPr>
            <a:lstStyle/>
            <a:p>
              <a:r>
                <a:rPr lang="en-GB" dirty="0"/>
                <a:t>Test Driven Development</a:t>
              </a:r>
              <a:endParaRPr lang="en-IE" dirty="0"/>
            </a:p>
          </p:txBody>
        </p:sp>
      </p:grpSp>
      <p:grpSp>
        <p:nvGrpSpPr>
          <p:cNvPr id="2" name="Group 1">
            <a:extLst>
              <a:ext uri="{FF2B5EF4-FFF2-40B4-BE49-F238E27FC236}">
                <a16:creationId xmlns:a16="http://schemas.microsoft.com/office/drawing/2014/main" id="{1EF5C961-DB1C-E0F3-ADA3-B60E355C8FA4}"/>
              </a:ext>
            </a:extLst>
          </p:cNvPr>
          <p:cNvGrpSpPr/>
          <p:nvPr/>
        </p:nvGrpSpPr>
        <p:grpSpPr>
          <a:xfrm>
            <a:off x="273725" y="1317294"/>
            <a:ext cx="10572758" cy="1292786"/>
            <a:chOff x="180622" y="3898100"/>
            <a:chExt cx="10572758" cy="1292786"/>
          </a:xfrm>
        </p:grpSpPr>
        <p:sp>
          <p:nvSpPr>
            <p:cNvPr id="10" name="TextBox 9">
              <a:extLst>
                <a:ext uri="{FF2B5EF4-FFF2-40B4-BE49-F238E27FC236}">
                  <a16:creationId xmlns:a16="http://schemas.microsoft.com/office/drawing/2014/main" id="{F0D823CD-E1C8-B3BC-5C3E-0C2F03775895}"/>
                </a:ext>
              </a:extLst>
            </p:cNvPr>
            <p:cNvSpPr txBox="1"/>
            <p:nvPr/>
          </p:nvSpPr>
          <p:spPr>
            <a:xfrm>
              <a:off x="180622" y="4328474"/>
              <a:ext cx="1694584" cy="646331"/>
            </a:xfrm>
            <a:prstGeom prst="rect">
              <a:avLst/>
            </a:prstGeom>
            <a:noFill/>
          </p:spPr>
          <p:txBody>
            <a:bodyPr wrap="square" rtlCol="0">
              <a:spAutoFit/>
            </a:bodyPr>
            <a:lstStyle/>
            <a:p>
              <a:r>
                <a:rPr lang="en-GB" dirty="0"/>
                <a:t>Agile ( iterative)</a:t>
              </a:r>
            </a:p>
            <a:p>
              <a:r>
                <a:rPr lang="en-GB" dirty="0"/>
                <a:t> approach</a:t>
              </a:r>
              <a:endParaRPr lang="en-IE" dirty="0"/>
            </a:p>
          </p:txBody>
        </p:sp>
        <p:grpSp>
          <p:nvGrpSpPr>
            <p:cNvPr id="33" name="Group 32">
              <a:extLst>
                <a:ext uri="{FF2B5EF4-FFF2-40B4-BE49-F238E27FC236}">
                  <a16:creationId xmlns:a16="http://schemas.microsoft.com/office/drawing/2014/main" id="{4A97CB1A-92BD-88EE-FF92-EAF40BE69833}"/>
                </a:ext>
              </a:extLst>
            </p:cNvPr>
            <p:cNvGrpSpPr/>
            <p:nvPr/>
          </p:nvGrpSpPr>
          <p:grpSpPr>
            <a:xfrm>
              <a:off x="3327550" y="3898100"/>
              <a:ext cx="7425830" cy="1292786"/>
              <a:chOff x="3391010" y="3885163"/>
              <a:chExt cx="7425830" cy="1292786"/>
            </a:xfrm>
          </p:grpSpPr>
          <p:grpSp>
            <p:nvGrpSpPr>
              <p:cNvPr id="13" name="Group 12">
                <a:extLst>
                  <a:ext uri="{FF2B5EF4-FFF2-40B4-BE49-F238E27FC236}">
                    <a16:creationId xmlns:a16="http://schemas.microsoft.com/office/drawing/2014/main" id="{EB840939-7FC7-319F-D155-4CA99EBE677C}"/>
                  </a:ext>
                </a:extLst>
              </p:cNvPr>
              <p:cNvGrpSpPr/>
              <p:nvPr/>
            </p:nvGrpSpPr>
            <p:grpSpPr>
              <a:xfrm>
                <a:off x="3391010" y="3885163"/>
                <a:ext cx="7425830" cy="1129086"/>
                <a:chOff x="474134" y="3914393"/>
                <a:chExt cx="9454399" cy="1614344"/>
              </a:xfrm>
            </p:grpSpPr>
            <p:pic>
              <p:nvPicPr>
                <p:cNvPr id="15" name="Picture 14">
                  <a:extLst>
                    <a:ext uri="{FF2B5EF4-FFF2-40B4-BE49-F238E27FC236}">
                      <a16:creationId xmlns:a16="http://schemas.microsoft.com/office/drawing/2014/main" id="{99A581AD-41A0-300A-5179-43ECA86950CB}"/>
                    </a:ext>
                  </a:extLst>
                </p:cNvPr>
                <p:cNvPicPr>
                  <a:picLocks noChangeAspect="1"/>
                </p:cNvPicPr>
                <p:nvPr/>
              </p:nvPicPr>
              <p:blipFill>
                <a:blip r:embed="rId23"/>
                <a:stretch>
                  <a:fillRect/>
                </a:stretch>
              </p:blipFill>
              <p:spPr>
                <a:xfrm>
                  <a:off x="474134" y="3914393"/>
                  <a:ext cx="2325496" cy="1614344"/>
                </a:xfrm>
                <a:prstGeom prst="rect">
                  <a:avLst/>
                </a:prstGeom>
              </p:spPr>
            </p:pic>
            <p:pic>
              <p:nvPicPr>
                <p:cNvPr id="16" name="Picture 15">
                  <a:extLst>
                    <a:ext uri="{FF2B5EF4-FFF2-40B4-BE49-F238E27FC236}">
                      <a16:creationId xmlns:a16="http://schemas.microsoft.com/office/drawing/2014/main" id="{E56738A9-B9D4-C32C-3DC1-6E3AED4B7125}"/>
                    </a:ext>
                  </a:extLst>
                </p:cNvPr>
                <p:cNvPicPr>
                  <a:picLocks noChangeAspect="1"/>
                </p:cNvPicPr>
                <p:nvPr/>
              </p:nvPicPr>
              <p:blipFill>
                <a:blip r:embed="rId23"/>
                <a:stretch>
                  <a:fillRect/>
                </a:stretch>
              </p:blipFill>
              <p:spPr>
                <a:xfrm>
                  <a:off x="2952045" y="3914393"/>
                  <a:ext cx="2325496" cy="1614344"/>
                </a:xfrm>
                <a:prstGeom prst="rect">
                  <a:avLst/>
                </a:prstGeom>
              </p:spPr>
            </p:pic>
            <p:pic>
              <p:nvPicPr>
                <p:cNvPr id="17" name="Picture 16">
                  <a:extLst>
                    <a:ext uri="{FF2B5EF4-FFF2-40B4-BE49-F238E27FC236}">
                      <a16:creationId xmlns:a16="http://schemas.microsoft.com/office/drawing/2014/main" id="{24182F7B-B14D-4157-A48D-AF6B9187C014}"/>
                    </a:ext>
                  </a:extLst>
                </p:cNvPr>
                <p:cNvPicPr>
                  <a:picLocks noChangeAspect="1"/>
                </p:cNvPicPr>
                <p:nvPr/>
              </p:nvPicPr>
              <p:blipFill>
                <a:blip r:embed="rId23"/>
                <a:stretch>
                  <a:fillRect/>
                </a:stretch>
              </p:blipFill>
              <p:spPr>
                <a:xfrm>
                  <a:off x="5277541" y="3914393"/>
                  <a:ext cx="2325496" cy="1614344"/>
                </a:xfrm>
                <a:prstGeom prst="rect">
                  <a:avLst/>
                </a:prstGeom>
              </p:spPr>
            </p:pic>
            <p:pic>
              <p:nvPicPr>
                <p:cNvPr id="18" name="Picture 17">
                  <a:extLst>
                    <a:ext uri="{FF2B5EF4-FFF2-40B4-BE49-F238E27FC236}">
                      <a16:creationId xmlns:a16="http://schemas.microsoft.com/office/drawing/2014/main" id="{60BB670A-F28A-96E5-456A-91BB38E5A7B6}"/>
                    </a:ext>
                  </a:extLst>
                </p:cNvPr>
                <p:cNvPicPr>
                  <a:picLocks noChangeAspect="1"/>
                </p:cNvPicPr>
                <p:nvPr/>
              </p:nvPicPr>
              <p:blipFill>
                <a:blip r:embed="rId23"/>
                <a:stretch>
                  <a:fillRect/>
                </a:stretch>
              </p:blipFill>
              <p:spPr>
                <a:xfrm>
                  <a:off x="7603037" y="3914393"/>
                  <a:ext cx="2325496" cy="1614344"/>
                </a:xfrm>
                <a:prstGeom prst="rect">
                  <a:avLst/>
                </a:prstGeom>
              </p:spPr>
            </p:pic>
          </p:grpSp>
          <p:sp>
            <p:nvSpPr>
              <p:cNvPr id="32" name="Arrow: Right 31">
                <a:extLst>
                  <a:ext uri="{FF2B5EF4-FFF2-40B4-BE49-F238E27FC236}">
                    <a16:creationId xmlns:a16="http://schemas.microsoft.com/office/drawing/2014/main" id="{83EA9293-4239-11BA-B907-AE899342608A}"/>
                  </a:ext>
                </a:extLst>
              </p:cNvPr>
              <p:cNvSpPr/>
              <p:nvPr/>
            </p:nvSpPr>
            <p:spPr>
              <a:xfrm>
                <a:off x="3555999" y="4891034"/>
                <a:ext cx="7260841" cy="28691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Requirements and Feedback</a:t>
                </a:r>
                <a:endParaRPr lang="en-IE" sz="1400" dirty="0">
                  <a:solidFill>
                    <a:schemeClr val="tx1"/>
                  </a:solidFill>
                </a:endParaRPr>
              </a:p>
            </p:txBody>
          </p:sp>
        </p:grpSp>
      </p:grpSp>
    </p:spTree>
    <p:extLst>
      <p:ext uri="{BB962C8B-B14F-4D97-AF65-F5344CB8AC3E}">
        <p14:creationId xmlns:p14="http://schemas.microsoft.com/office/powerpoint/2010/main" val="3126968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4107-E52E-CA90-311E-02F26439E0BC}"/>
              </a:ext>
            </a:extLst>
          </p:cNvPr>
          <p:cNvSpPr>
            <a:spLocks noGrp="1"/>
          </p:cNvSpPr>
          <p:nvPr>
            <p:ph type="title"/>
          </p:nvPr>
        </p:nvSpPr>
        <p:spPr/>
        <p:txBody>
          <a:bodyPr/>
          <a:lstStyle/>
          <a:p>
            <a:r>
              <a:rPr lang="en-GB" dirty="0"/>
              <a:t>Object Oriented Design</a:t>
            </a:r>
            <a:endParaRPr lang="en-IE" dirty="0"/>
          </a:p>
        </p:txBody>
      </p:sp>
      <p:sp>
        <p:nvSpPr>
          <p:cNvPr id="3" name="Content Placeholder 2">
            <a:extLst>
              <a:ext uri="{FF2B5EF4-FFF2-40B4-BE49-F238E27FC236}">
                <a16:creationId xmlns:a16="http://schemas.microsoft.com/office/drawing/2014/main" id="{B786EE8A-CFBF-D7C6-02FA-F4159564F280}"/>
              </a:ext>
            </a:extLst>
          </p:cNvPr>
          <p:cNvSpPr>
            <a:spLocks noGrp="1"/>
          </p:cNvSpPr>
          <p:nvPr>
            <p:ph idx="1"/>
          </p:nvPr>
        </p:nvSpPr>
        <p:spPr/>
        <p:txBody>
          <a:bodyPr/>
          <a:lstStyle/>
          <a:p>
            <a:pPr marL="0" indent="0">
              <a:buNone/>
            </a:pPr>
            <a:endParaRPr lang="en-IE" dirty="0"/>
          </a:p>
        </p:txBody>
      </p:sp>
    </p:spTree>
    <p:extLst>
      <p:ext uri="{BB962C8B-B14F-4D97-AF65-F5344CB8AC3E}">
        <p14:creationId xmlns:p14="http://schemas.microsoft.com/office/powerpoint/2010/main" val="1732676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6911-45FE-4ABE-B70C-591FDDD91A4F}"/>
              </a:ext>
            </a:extLst>
          </p:cNvPr>
          <p:cNvSpPr>
            <a:spLocks noGrp="1"/>
          </p:cNvSpPr>
          <p:nvPr>
            <p:ph type="title"/>
          </p:nvPr>
        </p:nvSpPr>
        <p:spPr/>
        <p:txBody>
          <a:bodyPr/>
          <a:lstStyle/>
          <a:p>
            <a:r>
              <a:rPr lang="en-US" dirty="0"/>
              <a:t>How is an object defined in SE ?</a:t>
            </a:r>
          </a:p>
        </p:txBody>
      </p:sp>
      <p:sp>
        <p:nvSpPr>
          <p:cNvPr id="3" name="Content Placeholder 2">
            <a:extLst>
              <a:ext uri="{FF2B5EF4-FFF2-40B4-BE49-F238E27FC236}">
                <a16:creationId xmlns:a16="http://schemas.microsoft.com/office/drawing/2014/main" id="{7AB0C4C2-E1B6-4603-BFB1-E9A30B1E2B7B}"/>
              </a:ext>
            </a:extLst>
          </p:cNvPr>
          <p:cNvSpPr>
            <a:spLocks noGrp="1"/>
          </p:cNvSpPr>
          <p:nvPr>
            <p:ph idx="1"/>
          </p:nvPr>
        </p:nvSpPr>
        <p:spPr/>
        <p:txBody>
          <a:bodyPr vert="horz" lIns="91440" tIns="45720" rIns="91440" bIns="45720" rtlCol="0" anchor="t">
            <a:normAutofit/>
          </a:bodyPr>
          <a:lstStyle/>
          <a:p>
            <a:r>
              <a:rPr lang="en-US" dirty="0">
                <a:ea typeface="+mn-lt"/>
                <a:cs typeface="+mn-lt"/>
              </a:rPr>
              <a:t>An </a:t>
            </a:r>
            <a:r>
              <a:rPr lang="en-US" b="1" dirty="0">
                <a:ea typeface="+mn-lt"/>
                <a:cs typeface="+mn-lt"/>
                <a:hlinkClick r:id="rId2"/>
              </a:rPr>
              <a:t>Object </a:t>
            </a:r>
            <a:r>
              <a:rPr lang="en-US" dirty="0">
                <a:ea typeface="+mn-lt"/>
                <a:cs typeface="+mn-lt"/>
              </a:rPr>
              <a:t>is a concept, abstraction, or thing with sharp boundaries  and meaning for an application.</a:t>
            </a:r>
            <a:endParaRPr lang="en-US" dirty="0"/>
          </a:p>
          <a:p>
            <a:r>
              <a:rPr lang="en-US" dirty="0">
                <a:ea typeface="+mn-lt"/>
                <a:cs typeface="+mn-lt"/>
              </a:rPr>
              <a:t>An Object is an entity (physical or conceptual) which has attributes  and operations that can affect (query or change) those attributes.</a:t>
            </a:r>
            <a:endParaRPr lang="en-US" dirty="0"/>
          </a:p>
          <a:p>
            <a:endParaRPr lang="en-US" dirty="0"/>
          </a:p>
        </p:txBody>
      </p:sp>
    </p:spTree>
    <p:extLst>
      <p:ext uri="{BB962C8B-B14F-4D97-AF65-F5344CB8AC3E}">
        <p14:creationId xmlns:p14="http://schemas.microsoft.com/office/powerpoint/2010/main" val="3047018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8C95-82F9-4A27-A477-3223145B99B0}"/>
              </a:ext>
            </a:extLst>
          </p:cNvPr>
          <p:cNvSpPr>
            <a:spLocks noGrp="1"/>
          </p:cNvSpPr>
          <p:nvPr>
            <p:ph type="title"/>
          </p:nvPr>
        </p:nvSpPr>
        <p:spPr/>
        <p:txBody>
          <a:bodyPr/>
          <a:lstStyle/>
          <a:p>
            <a:r>
              <a:rPr lang="en-US" dirty="0">
                <a:ea typeface="+mj-lt"/>
                <a:cs typeface="+mj-lt"/>
              </a:rPr>
              <a:t>An object is something that has:</a:t>
            </a:r>
            <a:endParaRPr lang="en-US" dirty="0"/>
          </a:p>
        </p:txBody>
      </p:sp>
      <p:sp>
        <p:nvSpPr>
          <p:cNvPr id="3" name="Content Placeholder 2">
            <a:extLst>
              <a:ext uri="{FF2B5EF4-FFF2-40B4-BE49-F238E27FC236}">
                <a16:creationId xmlns:a16="http://schemas.microsoft.com/office/drawing/2014/main" id="{2F6D062A-201B-4688-A18E-0F1F67C08F83}"/>
              </a:ext>
            </a:extLst>
          </p:cNvPr>
          <p:cNvSpPr>
            <a:spLocks noGrp="1"/>
          </p:cNvSpPr>
          <p:nvPr>
            <p:ph idx="1"/>
          </p:nvPr>
        </p:nvSpPr>
        <p:spPr/>
        <p:txBody>
          <a:bodyPr vert="horz" lIns="91440" tIns="45720" rIns="91440" bIns="45720" rtlCol="0" anchor="t">
            <a:normAutofit/>
          </a:bodyPr>
          <a:lstStyle/>
          <a:p>
            <a:r>
              <a:rPr lang="en-US" dirty="0"/>
              <a:t>STATE</a:t>
            </a:r>
          </a:p>
          <a:p>
            <a:r>
              <a:rPr lang="en-US" dirty="0"/>
              <a:t>BEHAVIOUR</a:t>
            </a:r>
          </a:p>
          <a:p>
            <a:r>
              <a:rPr lang="en-US" dirty="0"/>
              <a:t>IDENTITY</a:t>
            </a:r>
          </a:p>
        </p:txBody>
      </p:sp>
    </p:spTree>
    <p:extLst>
      <p:ext uri="{BB962C8B-B14F-4D97-AF65-F5344CB8AC3E}">
        <p14:creationId xmlns:p14="http://schemas.microsoft.com/office/powerpoint/2010/main" val="1681107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FFDB-A11C-4D44-936C-DD893B800DA1}"/>
              </a:ext>
            </a:extLst>
          </p:cNvPr>
          <p:cNvSpPr>
            <a:spLocks noGrp="1"/>
          </p:cNvSpPr>
          <p:nvPr>
            <p:ph type="title"/>
          </p:nvPr>
        </p:nvSpPr>
        <p:spPr/>
        <p:txBody>
          <a:bodyPr/>
          <a:lstStyle/>
          <a:p>
            <a:r>
              <a:rPr lang="en-US" dirty="0"/>
              <a:t>Object has state</a:t>
            </a:r>
          </a:p>
        </p:txBody>
      </p:sp>
      <p:sp>
        <p:nvSpPr>
          <p:cNvPr id="3" name="Content Placeholder 2">
            <a:extLst>
              <a:ext uri="{FF2B5EF4-FFF2-40B4-BE49-F238E27FC236}">
                <a16:creationId xmlns:a16="http://schemas.microsoft.com/office/drawing/2014/main" id="{08113D89-ED7A-4322-958B-BAC13662070A}"/>
              </a:ext>
            </a:extLst>
          </p:cNvPr>
          <p:cNvSpPr>
            <a:spLocks noGrp="1"/>
          </p:cNvSpPr>
          <p:nvPr>
            <p:ph idx="1"/>
          </p:nvPr>
        </p:nvSpPr>
        <p:spPr>
          <a:xfrm>
            <a:off x="1141412" y="2249487"/>
            <a:ext cx="9905999" cy="2041528"/>
          </a:xfrm>
        </p:spPr>
        <p:txBody>
          <a:bodyPr vert="horz" lIns="91440" tIns="45720" rIns="91440" bIns="45720" rtlCol="0" anchor="t">
            <a:normAutofit fontScale="92500" lnSpcReduction="20000"/>
          </a:bodyPr>
          <a:lstStyle/>
          <a:p>
            <a:r>
              <a:rPr lang="en-US" dirty="0">
                <a:ea typeface="+mn-lt"/>
                <a:cs typeface="+mn-lt"/>
              </a:rPr>
              <a:t>State of an object is one of the possible  conditions in which an object may exist.</a:t>
            </a:r>
          </a:p>
          <a:p>
            <a:r>
              <a:rPr lang="en-US" dirty="0">
                <a:latin typeface="TW Cen MT"/>
              </a:rPr>
              <a:t>It normally changes over time:</a:t>
            </a:r>
            <a:endParaRPr lang="en-US" dirty="0">
              <a:ea typeface="+mn-lt"/>
              <a:cs typeface="+mn-lt"/>
            </a:endParaRPr>
          </a:p>
          <a:p>
            <a:pPr lvl="1"/>
            <a:r>
              <a:rPr lang="en-US" dirty="0">
                <a:ea typeface="+mn-lt"/>
                <a:cs typeface="+mn-lt"/>
              </a:rPr>
              <a:t>is usually implemented by a set of properties  (called attributes)</a:t>
            </a:r>
          </a:p>
          <a:p>
            <a:pPr lvl="1"/>
            <a:r>
              <a:rPr lang="en-US" dirty="0">
                <a:ea typeface="+mn-lt"/>
                <a:cs typeface="+mn-lt"/>
              </a:rPr>
              <a:t>with the values of the properties, plus the links the object may have with other objects</a:t>
            </a:r>
            <a:endParaRPr lang="en-US" dirty="0"/>
          </a:p>
          <a:p>
            <a:pPr lvl="1"/>
            <a:endParaRPr lang="en-US" dirty="0">
              <a:latin typeface="Tw Cen MT"/>
            </a:endParaRPr>
          </a:p>
          <a:p>
            <a:pPr lvl="1"/>
            <a:endParaRPr lang="en-US" dirty="0">
              <a:latin typeface="TW Cen MT"/>
            </a:endParaRPr>
          </a:p>
          <a:p>
            <a:endParaRPr lang="en-US"/>
          </a:p>
        </p:txBody>
      </p:sp>
      <p:pic>
        <p:nvPicPr>
          <p:cNvPr id="4" name="Picture 4" descr="Text&#10;&#10;Description automatically generated">
            <a:extLst>
              <a:ext uri="{FF2B5EF4-FFF2-40B4-BE49-F238E27FC236}">
                <a16:creationId xmlns:a16="http://schemas.microsoft.com/office/drawing/2014/main" id="{053D496E-D314-4B29-8AD0-23D443750027}"/>
              </a:ext>
            </a:extLst>
          </p:cNvPr>
          <p:cNvPicPr>
            <a:picLocks noChangeAspect="1"/>
          </p:cNvPicPr>
          <p:nvPr/>
        </p:nvPicPr>
        <p:blipFill>
          <a:blip r:embed="rId2"/>
          <a:stretch>
            <a:fillRect/>
          </a:stretch>
        </p:blipFill>
        <p:spPr>
          <a:xfrm>
            <a:off x="2871787" y="4838700"/>
            <a:ext cx="1733550" cy="1323975"/>
          </a:xfrm>
          <a:prstGeom prst="rect">
            <a:avLst/>
          </a:prstGeom>
        </p:spPr>
      </p:pic>
      <p:pic>
        <p:nvPicPr>
          <p:cNvPr id="5" name="Picture 5" descr="Text&#10;&#10;Description automatically generated">
            <a:extLst>
              <a:ext uri="{FF2B5EF4-FFF2-40B4-BE49-F238E27FC236}">
                <a16:creationId xmlns:a16="http://schemas.microsoft.com/office/drawing/2014/main" id="{EE759AFE-740B-4560-A4F8-3E5A9227D1E8}"/>
              </a:ext>
            </a:extLst>
          </p:cNvPr>
          <p:cNvPicPr>
            <a:picLocks noChangeAspect="1"/>
          </p:cNvPicPr>
          <p:nvPr/>
        </p:nvPicPr>
        <p:blipFill>
          <a:blip r:embed="rId3"/>
          <a:stretch>
            <a:fillRect/>
          </a:stretch>
        </p:blipFill>
        <p:spPr>
          <a:xfrm>
            <a:off x="4669631" y="4838700"/>
            <a:ext cx="1781175" cy="1323975"/>
          </a:xfrm>
          <a:prstGeom prst="rect">
            <a:avLst/>
          </a:prstGeom>
        </p:spPr>
      </p:pic>
      <p:sp>
        <p:nvSpPr>
          <p:cNvPr id="6" name="TextBox 5">
            <a:extLst>
              <a:ext uri="{FF2B5EF4-FFF2-40B4-BE49-F238E27FC236}">
                <a16:creationId xmlns:a16="http://schemas.microsoft.com/office/drawing/2014/main" id="{4C360562-AA2F-46AB-B76E-0C210DB6170E}"/>
              </a:ext>
            </a:extLst>
          </p:cNvPr>
          <p:cNvSpPr txBox="1"/>
          <p:nvPr/>
        </p:nvSpPr>
        <p:spPr>
          <a:xfrm>
            <a:off x="1497806" y="4343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Example: EMPLOYEE</a:t>
            </a:r>
          </a:p>
        </p:txBody>
      </p:sp>
    </p:spTree>
    <p:extLst>
      <p:ext uri="{BB962C8B-B14F-4D97-AF65-F5344CB8AC3E}">
        <p14:creationId xmlns:p14="http://schemas.microsoft.com/office/powerpoint/2010/main" val="19217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8B3E-FFD4-46DA-84D5-2782A794F60E}"/>
              </a:ext>
            </a:extLst>
          </p:cNvPr>
          <p:cNvSpPr>
            <a:spLocks noGrp="1"/>
          </p:cNvSpPr>
          <p:nvPr>
            <p:ph type="title"/>
          </p:nvPr>
        </p:nvSpPr>
        <p:spPr>
          <a:xfrm>
            <a:off x="1141413" y="163593"/>
            <a:ext cx="9905998" cy="1478570"/>
          </a:xfrm>
        </p:spPr>
        <p:txBody>
          <a:bodyPr/>
          <a:lstStyle/>
          <a:p>
            <a:r>
              <a:rPr lang="en-US" dirty="0"/>
              <a:t>Reading material - books</a:t>
            </a:r>
          </a:p>
        </p:txBody>
      </p:sp>
      <p:pic>
        <p:nvPicPr>
          <p:cNvPr id="55" name="Picture 55" descr="Graphical user interface, text, application&#10;&#10;Description automatically generated">
            <a:extLst>
              <a:ext uri="{FF2B5EF4-FFF2-40B4-BE49-F238E27FC236}">
                <a16:creationId xmlns:a16="http://schemas.microsoft.com/office/drawing/2014/main" id="{26AF3506-4003-4C33-99D7-B28500439A6F}"/>
              </a:ext>
            </a:extLst>
          </p:cNvPr>
          <p:cNvPicPr>
            <a:picLocks noGrp="1" noChangeAspect="1"/>
          </p:cNvPicPr>
          <p:nvPr>
            <p:ph idx="1"/>
          </p:nvPr>
        </p:nvPicPr>
        <p:blipFill>
          <a:blip r:embed="rId2"/>
          <a:stretch>
            <a:fillRect/>
          </a:stretch>
        </p:blipFill>
        <p:spPr>
          <a:xfrm>
            <a:off x="1141412" y="1710979"/>
            <a:ext cx="10236199" cy="4428230"/>
          </a:xfrm>
        </p:spPr>
      </p:pic>
    </p:spTree>
    <p:extLst>
      <p:ext uri="{BB962C8B-B14F-4D97-AF65-F5344CB8AC3E}">
        <p14:creationId xmlns:p14="http://schemas.microsoft.com/office/powerpoint/2010/main" val="3688697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9F06A-EC68-4544-99F3-23C04237F742}"/>
              </a:ext>
            </a:extLst>
          </p:cNvPr>
          <p:cNvSpPr>
            <a:spLocks noGrp="1"/>
          </p:cNvSpPr>
          <p:nvPr>
            <p:ph type="title"/>
          </p:nvPr>
        </p:nvSpPr>
        <p:spPr/>
        <p:txBody>
          <a:bodyPr/>
          <a:lstStyle/>
          <a:p>
            <a:r>
              <a:rPr lang="en-US" dirty="0"/>
              <a:t>Object has behavior</a:t>
            </a:r>
          </a:p>
        </p:txBody>
      </p:sp>
      <p:sp>
        <p:nvSpPr>
          <p:cNvPr id="3" name="Content Placeholder 2">
            <a:extLst>
              <a:ext uri="{FF2B5EF4-FFF2-40B4-BE49-F238E27FC236}">
                <a16:creationId xmlns:a16="http://schemas.microsoft.com/office/drawing/2014/main" id="{88457886-2957-482C-8BB7-BD4F13254453}"/>
              </a:ext>
            </a:extLst>
          </p:cNvPr>
          <p:cNvSpPr>
            <a:spLocks noGrp="1"/>
          </p:cNvSpPr>
          <p:nvPr>
            <p:ph idx="1"/>
          </p:nvPr>
        </p:nvSpPr>
        <p:spPr>
          <a:xfrm>
            <a:off x="1141412" y="1642269"/>
            <a:ext cx="9905999" cy="2791620"/>
          </a:xfrm>
        </p:spPr>
        <p:txBody>
          <a:bodyPr vert="horz" lIns="91440" tIns="45720" rIns="91440" bIns="45720" rtlCol="0" anchor="t">
            <a:normAutofit/>
          </a:bodyPr>
          <a:lstStyle/>
          <a:p>
            <a:r>
              <a:rPr lang="en-US" dirty="0"/>
              <a:t>Determines:</a:t>
            </a:r>
          </a:p>
          <a:p>
            <a:pPr marL="685800">
              <a:spcBef>
                <a:spcPts val="500"/>
              </a:spcBef>
            </a:pPr>
            <a:r>
              <a:rPr lang="en-US" sz="2000" dirty="0">
                <a:ea typeface="+mn-lt"/>
                <a:cs typeface="+mn-lt"/>
              </a:rPr>
              <a:t>how an object acts and reacts</a:t>
            </a:r>
          </a:p>
          <a:p>
            <a:pPr lvl="1"/>
            <a:r>
              <a:rPr lang="en-US" dirty="0">
                <a:ea typeface="+mn-lt"/>
                <a:cs typeface="+mn-lt"/>
              </a:rPr>
              <a:t>defines how an object reacts to requests from other objects</a:t>
            </a:r>
          </a:p>
          <a:p>
            <a:pPr marL="457200" lvl="1" indent="0">
              <a:buNone/>
            </a:pPr>
            <a:endParaRPr lang="en-US" sz="2400" dirty="0">
              <a:ea typeface="+mn-lt"/>
              <a:cs typeface="+mn-lt"/>
            </a:endParaRPr>
          </a:p>
          <a:p>
            <a:pPr marL="457200" lvl="1" indent="0">
              <a:buNone/>
            </a:pPr>
            <a:r>
              <a:rPr lang="en-US" sz="2400" dirty="0">
                <a:solidFill>
                  <a:srgbClr val="FF0000"/>
                </a:solidFill>
                <a:ea typeface="+mn-lt"/>
                <a:cs typeface="+mn-lt"/>
              </a:rPr>
              <a:t>The visible </a:t>
            </a:r>
            <a:r>
              <a:rPr lang="en-US" sz="2400" i="1" dirty="0">
                <a:solidFill>
                  <a:srgbClr val="FF0000"/>
                </a:solidFill>
                <a:ea typeface="+mn-lt"/>
                <a:cs typeface="+mn-lt"/>
              </a:rPr>
              <a:t>behavior </a:t>
            </a:r>
            <a:r>
              <a:rPr lang="en-US" sz="2400" dirty="0">
                <a:solidFill>
                  <a:srgbClr val="FF0000"/>
                </a:solidFill>
                <a:ea typeface="+mn-lt"/>
                <a:cs typeface="+mn-lt"/>
              </a:rPr>
              <a:t>of an object is modeled by the set of m</a:t>
            </a:r>
            <a:r>
              <a:rPr lang="en-US" sz="2400" i="1" dirty="0">
                <a:solidFill>
                  <a:srgbClr val="FF0000"/>
                </a:solidFill>
                <a:ea typeface="+mn-lt"/>
                <a:cs typeface="+mn-lt"/>
              </a:rPr>
              <a:t>essages </a:t>
            </a:r>
            <a:r>
              <a:rPr lang="en-US" sz="2400" dirty="0">
                <a:solidFill>
                  <a:srgbClr val="FF0000"/>
                </a:solidFill>
                <a:ea typeface="+mn-lt"/>
                <a:cs typeface="+mn-lt"/>
              </a:rPr>
              <a:t>it can  respond to (the operations the object can  perform)</a:t>
            </a:r>
            <a:endParaRPr lang="en-US" sz="2400">
              <a:solidFill>
                <a:srgbClr val="FF0000"/>
              </a:solidFill>
            </a:endParaRPr>
          </a:p>
          <a:p>
            <a:pPr marL="457200" lvl="1" indent="0">
              <a:buNone/>
            </a:pPr>
            <a:endParaRPr lang="en-US" dirty="0"/>
          </a:p>
          <a:p>
            <a:pPr lvl="1"/>
            <a:endParaRPr lang="en-US" dirty="0"/>
          </a:p>
        </p:txBody>
      </p:sp>
      <p:pic>
        <p:nvPicPr>
          <p:cNvPr id="5" name="Picture 5">
            <a:extLst>
              <a:ext uri="{FF2B5EF4-FFF2-40B4-BE49-F238E27FC236}">
                <a16:creationId xmlns:a16="http://schemas.microsoft.com/office/drawing/2014/main" id="{AFAEECA2-83AA-4B0F-85B8-0B555C203491}"/>
              </a:ext>
            </a:extLst>
          </p:cNvPr>
          <p:cNvPicPr>
            <a:picLocks noChangeAspect="1"/>
          </p:cNvPicPr>
          <p:nvPr/>
        </p:nvPicPr>
        <p:blipFill>
          <a:blip r:embed="rId2"/>
          <a:stretch>
            <a:fillRect/>
          </a:stretch>
        </p:blipFill>
        <p:spPr>
          <a:xfrm>
            <a:off x="1200151" y="4301596"/>
            <a:ext cx="10208417" cy="2231497"/>
          </a:xfrm>
          <a:prstGeom prst="rect">
            <a:avLst/>
          </a:prstGeom>
        </p:spPr>
      </p:pic>
    </p:spTree>
    <p:extLst>
      <p:ext uri="{BB962C8B-B14F-4D97-AF65-F5344CB8AC3E}">
        <p14:creationId xmlns:p14="http://schemas.microsoft.com/office/powerpoint/2010/main" val="1981132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2C93-F674-43E6-9EA1-25FF526C5B5C}"/>
              </a:ext>
            </a:extLst>
          </p:cNvPr>
          <p:cNvSpPr>
            <a:spLocks noGrp="1"/>
          </p:cNvSpPr>
          <p:nvPr>
            <p:ph type="title"/>
          </p:nvPr>
        </p:nvSpPr>
        <p:spPr/>
        <p:txBody>
          <a:bodyPr/>
          <a:lstStyle/>
          <a:p>
            <a:r>
              <a:rPr lang="en-US" dirty="0"/>
              <a:t>Object has identity</a:t>
            </a:r>
          </a:p>
        </p:txBody>
      </p:sp>
      <p:sp>
        <p:nvSpPr>
          <p:cNvPr id="3" name="Content Placeholder 2">
            <a:extLst>
              <a:ext uri="{FF2B5EF4-FFF2-40B4-BE49-F238E27FC236}">
                <a16:creationId xmlns:a16="http://schemas.microsoft.com/office/drawing/2014/main" id="{03AEF603-5E12-4840-A8F4-A606421BF07E}"/>
              </a:ext>
            </a:extLst>
          </p:cNvPr>
          <p:cNvSpPr>
            <a:spLocks noGrp="1"/>
          </p:cNvSpPr>
          <p:nvPr>
            <p:ph idx="1"/>
          </p:nvPr>
        </p:nvSpPr>
        <p:spPr>
          <a:xfrm>
            <a:off x="1141412" y="1713706"/>
            <a:ext cx="9905999" cy="1005683"/>
          </a:xfrm>
        </p:spPr>
        <p:txBody>
          <a:bodyPr vert="horz" lIns="91440" tIns="45720" rIns="91440" bIns="45720" rtlCol="0" anchor="t">
            <a:normAutofit/>
          </a:bodyPr>
          <a:lstStyle/>
          <a:p>
            <a:r>
              <a:rPr lang="en-US" dirty="0">
                <a:ea typeface="+mn-lt"/>
                <a:cs typeface="+mn-lt"/>
              </a:rPr>
              <a:t>Each object has a unique </a:t>
            </a:r>
            <a:r>
              <a:rPr lang="en-US" i="1" dirty="0">
                <a:ea typeface="+mn-lt"/>
                <a:cs typeface="+mn-lt"/>
              </a:rPr>
              <a:t>identity</a:t>
            </a:r>
            <a:r>
              <a:rPr lang="en-US" dirty="0">
                <a:ea typeface="+mn-lt"/>
                <a:cs typeface="+mn-lt"/>
              </a:rPr>
              <a:t>, even if  its state is identical to that of another  object</a:t>
            </a:r>
            <a:endParaRPr lang="en-US" dirty="0"/>
          </a:p>
        </p:txBody>
      </p:sp>
    </p:spTree>
    <p:extLst>
      <p:ext uri="{BB962C8B-B14F-4D97-AF65-F5344CB8AC3E}">
        <p14:creationId xmlns:p14="http://schemas.microsoft.com/office/powerpoint/2010/main" val="1632724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6E5B-E2F0-4486-82C7-373D2E963CDF}"/>
              </a:ext>
            </a:extLst>
          </p:cNvPr>
          <p:cNvSpPr>
            <a:spLocks noGrp="1"/>
          </p:cNvSpPr>
          <p:nvPr>
            <p:ph type="title"/>
          </p:nvPr>
        </p:nvSpPr>
        <p:spPr/>
        <p:txBody>
          <a:bodyPr/>
          <a:lstStyle/>
          <a:p>
            <a:r>
              <a:rPr lang="en-US" dirty="0"/>
              <a:t>What are classes?</a:t>
            </a:r>
          </a:p>
        </p:txBody>
      </p:sp>
      <p:sp>
        <p:nvSpPr>
          <p:cNvPr id="3" name="Content Placeholder 2">
            <a:extLst>
              <a:ext uri="{FF2B5EF4-FFF2-40B4-BE49-F238E27FC236}">
                <a16:creationId xmlns:a16="http://schemas.microsoft.com/office/drawing/2014/main" id="{08797FF3-16DC-4365-B361-925EFC8BEC4F}"/>
              </a:ext>
            </a:extLst>
          </p:cNvPr>
          <p:cNvSpPr>
            <a:spLocks noGrp="1"/>
          </p:cNvSpPr>
          <p:nvPr>
            <p:ph idx="1"/>
          </p:nvPr>
        </p:nvSpPr>
        <p:spPr/>
        <p:txBody>
          <a:bodyPr vert="horz" lIns="91440" tIns="45720" rIns="91440" bIns="45720" rtlCol="0" anchor="t">
            <a:normAutofit/>
          </a:bodyPr>
          <a:lstStyle/>
          <a:p>
            <a:r>
              <a:rPr lang="en-US" dirty="0">
                <a:ea typeface="+mn-lt"/>
                <a:cs typeface="+mn-lt"/>
              </a:rPr>
              <a:t>A </a:t>
            </a:r>
            <a:r>
              <a:rPr lang="en-US" i="1" dirty="0">
                <a:ea typeface="+mn-lt"/>
                <a:cs typeface="+mn-lt"/>
              </a:rPr>
              <a:t>class </a:t>
            </a:r>
            <a:r>
              <a:rPr lang="en-US" dirty="0">
                <a:ea typeface="+mn-lt"/>
                <a:cs typeface="+mn-lt"/>
              </a:rPr>
              <a:t>is a description of a group of objects with  common properties (</a:t>
            </a:r>
            <a:r>
              <a:rPr lang="en-US" i="1" dirty="0">
                <a:ea typeface="+mn-lt"/>
                <a:cs typeface="+mn-lt"/>
              </a:rPr>
              <a:t>attributes</a:t>
            </a:r>
            <a:r>
              <a:rPr lang="en-US" dirty="0">
                <a:ea typeface="+mn-lt"/>
                <a:cs typeface="+mn-lt"/>
              </a:rPr>
              <a:t>), common behavior  (</a:t>
            </a:r>
            <a:r>
              <a:rPr lang="en-US" i="1" dirty="0">
                <a:ea typeface="+mn-lt"/>
                <a:cs typeface="+mn-lt"/>
              </a:rPr>
              <a:t>operations</a:t>
            </a:r>
            <a:r>
              <a:rPr lang="en-US" dirty="0">
                <a:ea typeface="+mn-lt"/>
                <a:cs typeface="+mn-lt"/>
              </a:rPr>
              <a:t>), common relationships to other objects  (</a:t>
            </a:r>
            <a:r>
              <a:rPr lang="en-US" i="1" dirty="0">
                <a:ea typeface="+mn-lt"/>
                <a:cs typeface="+mn-lt"/>
              </a:rPr>
              <a:t>associations </a:t>
            </a:r>
            <a:r>
              <a:rPr lang="en-US" dirty="0">
                <a:ea typeface="+mn-lt"/>
                <a:cs typeface="+mn-lt"/>
              </a:rPr>
              <a:t>and </a:t>
            </a:r>
            <a:r>
              <a:rPr lang="en-US" i="1" dirty="0">
                <a:ea typeface="+mn-lt"/>
                <a:cs typeface="+mn-lt"/>
              </a:rPr>
              <a:t>aggregations</a:t>
            </a:r>
            <a:r>
              <a:rPr lang="en-US" dirty="0">
                <a:ea typeface="+mn-lt"/>
                <a:cs typeface="+mn-lt"/>
              </a:rPr>
              <a:t>), and common semantics</a:t>
            </a:r>
          </a:p>
          <a:p>
            <a:r>
              <a:rPr lang="en-US" dirty="0">
                <a:ea typeface="+mn-lt"/>
                <a:cs typeface="+mn-lt"/>
              </a:rPr>
              <a:t>An </a:t>
            </a:r>
            <a:r>
              <a:rPr lang="en-US" i="1" dirty="0">
                <a:ea typeface="+mn-lt"/>
                <a:cs typeface="+mn-lt"/>
              </a:rPr>
              <a:t>object </a:t>
            </a:r>
            <a:r>
              <a:rPr lang="en-US" dirty="0">
                <a:ea typeface="+mn-lt"/>
                <a:cs typeface="+mn-lt"/>
              </a:rPr>
              <a:t>is an instance of a class</a:t>
            </a:r>
            <a:endParaRPr lang="en-US" dirty="0"/>
          </a:p>
          <a:p>
            <a:r>
              <a:rPr lang="en-US" dirty="0"/>
              <a:t>It </a:t>
            </a:r>
            <a:r>
              <a:rPr lang="en-US" dirty="0">
                <a:ea typeface="+mn-lt"/>
                <a:cs typeface="+mn-lt"/>
              </a:rPr>
              <a:t>emphasizes relevant characteristics and suppresses other characteristics</a:t>
            </a:r>
            <a:endParaRPr lang="en-US" dirty="0"/>
          </a:p>
          <a:p>
            <a:endParaRPr lang="en-US" dirty="0"/>
          </a:p>
        </p:txBody>
      </p:sp>
    </p:spTree>
    <p:extLst>
      <p:ext uri="{BB962C8B-B14F-4D97-AF65-F5344CB8AC3E}">
        <p14:creationId xmlns:p14="http://schemas.microsoft.com/office/powerpoint/2010/main" val="38205746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A3522-E101-4B1D-88B9-499FBB88ACC2}"/>
              </a:ext>
            </a:extLst>
          </p:cNvPr>
          <p:cNvSpPr>
            <a:spLocks noGrp="1"/>
          </p:cNvSpPr>
          <p:nvPr>
            <p:ph type="title"/>
          </p:nvPr>
        </p:nvSpPr>
        <p:spPr/>
        <p:txBody>
          <a:bodyPr/>
          <a:lstStyle/>
          <a:p>
            <a:r>
              <a:rPr lang="en-US" dirty="0"/>
              <a:t>Relationship between classes and objects</a:t>
            </a:r>
          </a:p>
        </p:txBody>
      </p:sp>
      <p:sp>
        <p:nvSpPr>
          <p:cNvPr id="6" name="Content Placeholder 5">
            <a:extLst>
              <a:ext uri="{FF2B5EF4-FFF2-40B4-BE49-F238E27FC236}">
                <a16:creationId xmlns:a16="http://schemas.microsoft.com/office/drawing/2014/main" id="{C67376D9-9541-4888-98C0-F94331B2B66C}"/>
              </a:ext>
            </a:extLst>
          </p:cNvPr>
          <p:cNvSpPr>
            <a:spLocks noGrp="1"/>
          </p:cNvSpPr>
          <p:nvPr>
            <p:ph idx="1"/>
          </p:nvPr>
        </p:nvSpPr>
        <p:spPr>
          <a:xfrm>
            <a:off x="1141412" y="2249487"/>
            <a:ext cx="9905999" cy="3172621"/>
          </a:xfrm>
        </p:spPr>
        <p:txBody>
          <a:bodyPr vert="horz" lIns="91440" tIns="45720" rIns="91440" bIns="45720" rtlCol="0" anchor="t">
            <a:normAutofit/>
          </a:bodyPr>
          <a:lstStyle/>
          <a:p>
            <a:r>
              <a:rPr lang="en-US" dirty="0">
                <a:ea typeface="+mn-lt"/>
                <a:cs typeface="+mn-lt"/>
              </a:rPr>
              <a:t>A </a:t>
            </a:r>
            <a:r>
              <a:rPr lang="en-US" i="1" dirty="0">
                <a:ea typeface="+mn-lt"/>
                <a:cs typeface="+mn-lt"/>
              </a:rPr>
              <a:t>class </a:t>
            </a:r>
            <a:r>
              <a:rPr lang="en-US" dirty="0">
                <a:ea typeface="+mn-lt"/>
                <a:cs typeface="+mn-lt"/>
              </a:rPr>
              <a:t>is an abstract definition of an object</a:t>
            </a:r>
          </a:p>
          <a:p>
            <a:r>
              <a:rPr lang="en-US" dirty="0">
                <a:ea typeface="+mn-lt"/>
                <a:cs typeface="+mn-lt"/>
              </a:rPr>
              <a:t>It defines the structure and behavior of each object in the class</a:t>
            </a:r>
            <a:endParaRPr lang="en-US" dirty="0"/>
          </a:p>
          <a:p>
            <a:r>
              <a:rPr lang="en-US" dirty="0">
                <a:ea typeface="+mn-lt"/>
                <a:cs typeface="+mn-lt"/>
              </a:rPr>
              <a:t>It serves as a template for creating objects</a:t>
            </a:r>
            <a:endParaRPr lang="en-US" dirty="0"/>
          </a:p>
          <a:p>
            <a:r>
              <a:rPr lang="en-US" dirty="0">
                <a:ea typeface="+mn-lt"/>
                <a:cs typeface="+mn-lt"/>
              </a:rPr>
              <a:t>Objects may be grouped into classes</a:t>
            </a:r>
            <a:endParaRPr lang="en-US" dirty="0"/>
          </a:p>
          <a:p>
            <a:r>
              <a:rPr lang="en-US" u="sng" dirty="0">
                <a:ea typeface="+mn-lt"/>
                <a:cs typeface="+mn-lt"/>
                <a:hlinkClick r:id="rId2"/>
              </a:rPr>
              <a:t>http://www.youtube.com/watch?v=tWIe9E4SWQo</a:t>
            </a:r>
            <a:endParaRPr lang="en-US" dirty="0"/>
          </a:p>
          <a:p>
            <a:endParaRPr lang="en-US" dirty="0"/>
          </a:p>
        </p:txBody>
      </p:sp>
    </p:spTree>
    <p:extLst>
      <p:ext uri="{BB962C8B-B14F-4D97-AF65-F5344CB8AC3E}">
        <p14:creationId xmlns:p14="http://schemas.microsoft.com/office/powerpoint/2010/main" val="15432736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5" descr="A picture containing text&#10;&#10;Description automatically generated">
            <a:extLst>
              <a:ext uri="{FF2B5EF4-FFF2-40B4-BE49-F238E27FC236}">
                <a16:creationId xmlns:a16="http://schemas.microsoft.com/office/drawing/2014/main" id="{469FAD1A-42A2-4239-8A31-CF4C4D021BF5}"/>
              </a:ext>
            </a:extLst>
          </p:cNvPr>
          <p:cNvPicPr>
            <a:picLocks noChangeAspect="1"/>
          </p:cNvPicPr>
          <p:nvPr/>
        </p:nvPicPr>
        <p:blipFill>
          <a:blip r:embed="rId3"/>
          <a:stretch>
            <a:fillRect/>
          </a:stretch>
        </p:blipFill>
        <p:spPr>
          <a:xfrm>
            <a:off x="1302278" y="2311083"/>
            <a:ext cx="9584265" cy="2228342"/>
          </a:xfrm>
          <a:prstGeom prst="rect">
            <a:avLst/>
          </a:prstGeom>
        </p:spPr>
      </p:pic>
      <p:sp>
        <p:nvSpPr>
          <p:cNvPr id="52" name="TextBox 51">
            <a:extLst>
              <a:ext uri="{FF2B5EF4-FFF2-40B4-BE49-F238E27FC236}">
                <a16:creationId xmlns:a16="http://schemas.microsoft.com/office/drawing/2014/main" id="{1EA78547-F428-4F37-A9C5-F880922AFFBC}"/>
              </a:ext>
            </a:extLst>
          </p:cNvPr>
          <p:cNvSpPr txBox="1"/>
          <p:nvPr/>
        </p:nvSpPr>
        <p:spPr>
          <a:xfrm>
            <a:off x="3831432" y="2128837"/>
            <a:ext cx="1004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OBJECT</a:t>
            </a:r>
            <a:endParaRPr lang="en-US" dirty="0"/>
          </a:p>
        </p:txBody>
      </p:sp>
    </p:spTree>
    <p:extLst>
      <p:ext uri="{BB962C8B-B14F-4D97-AF65-F5344CB8AC3E}">
        <p14:creationId xmlns:p14="http://schemas.microsoft.com/office/powerpoint/2010/main" val="2446439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E9BD-3C11-440A-8B6B-B26B681D047A}"/>
              </a:ext>
            </a:extLst>
          </p:cNvPr>
          <p:cNvSpPr>
            <a:spLocks noGrp="1"/>
          </p:cNvSpPr>
          <p:nvPr>
            <p:ph type="title"/>
          </p:nvPr>
        </p:nvSpPr>
        <p:spPr/>
        <p:txBody>
          <a:bodyPr/>
          <a:lstStyle/>
          <a:p>
            <a:r>
              <a:rPr lang="en-US" dirty="0"/>
              <a:t>Attribute</a:t>
            </a:r>
          </a:p>
        </p:txBody>
      </p:sp>
      <p:sp>
        <p:nvSpPr>
          <p:cNvPr id="3" name="Content Placeholder 2">
            <a:extLst>
              <a:ext uri="{FF2B5EF4-FFF2-40B4-BE49-F238E27FC236}">
                <a16:creationId xmlns:a16="http://schemas.microsoft.com/office/drawing/2014/main" id="{E4CD801F-315A-460E-9B71-F2F05E22A1A6}"/>
              </a:ext>
            </a:extLst>
          </p:cNvPr>
          <p:cNvSpPr>
            <a:spLocks noGrp="1"/>
          </p:cNvSpPr>
          <p:nvPr>
            <p:ph idx="1"/>
          </p:nvPr>
        </p:nvSpPr>
        <p:spPr/>
        <p:txBody>
          <a:bodyPr vert="horz" lIns="91440" tIns="45720" rIns="91440" bIns="45720" rtlCol="0" anchor="t">
            <a:normAutofit/>
          </a:bodyPr>
          <a:lstStyle/>
          <a:p>
            <a:r>
              <a:rPr lang="en-US" dirty="0">
                <a:ea typeface="+mn-lt"/>
                <a:cs typeface="+mn-lt"/>
              </a:rPr>
              <a:t>An </a:t>
            </a:r>
            <a:r>
              <a:rPr lang="en-US" i="1" dirty="0">
                <a:ea typeface="+mn-lt"/>
                <a:cs typeface="+mn-lt"/>
              </a:rPr>
              <a:t>attribute </a:t>
            </a:r>
            <a:r>
              <a:rPr lang="en-US" dirty="0">
                <a:ea typeface="+mn-lt"/>
                <a:cs typeface="+mn-lt"/>
              </a:rPr>
              <a:t>is a data definition held by  instances of a class</a:t>
            </a:r>
          </a:p>
          <a:p>
            <a:r>
              <a:rPr lang="en-US" dirty="0">
                <a:ea typeface="+mn-lt"/>
                <a:cs typeface="+mn-lt"/>
              </a:rPr>
              <a:t>Attributes do not have behavior - they are  not objects</a:t>
            </a:r>
            <a:endParaRPr lang="en-US" dirty="0"/>
          </a:p>
          <a:p>
            <a:r>
              <a:rPr lang="en-US" dirty="0">
                <a:ea typeface="+mn-lt"/>
                <a:cs typeface="+mn-lt"/>
              </a:rPr>
              <a:t>Attribute names are simple nouns or noun  phrases</a:t>
            </a:r>
            <a:endParaRPr lang="en-US" dirty="0"/>
          </a:p>
          <a:p>
            <a:r>
              <a:rPr lang="en-US" dirty="0">
                <a:ea typeface="+mn-lt"/>
                <a:cs typeface="+mn-lt"/>
              </a:rPr>
              <a:t>Each attribute should have a clear, concise definition</a:t>
            </a:r>
            <a:endParaRPr lang="en-US" dirty="0"/>
          </a:p>
          <a:p>
            <a:endParaRPr lang="en-US" dirty="0"/>
          </a:p>
        </p:txBody>
      </p:sp>
    </p:spTree>
    <p:extLst>
      <p:ext uri="{BB962C8B-B14F-4D97-AF65-F5344CB8AC3E}">
        <p14:creationId xmlns:p14="http://schemas.microsoft.com/office/powerpoint/2010/main" val="2435578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1252-670C-4984-8FAF-EA59BD1391E2}"/>
              </a:ext>
            </a:extLst>
          </p:cNvPr>
          <p:cNvSpPr>
            <a:spLocks noGrp="1"/>
          </p:cNvSpPr>
          <p:nvPr>
            <p:ph type="title"/>
          </p:nvPr>
        </p:nvSpPr>
        <p:spPr>
          <a:xfrm>
            <a:off x="1141413" y="-60138"/>
            <a:ext cx="9905998" cy="1478570"/>
          </a:xfrm>
        </p:spPr>
        <p:txBody>
          <a:bodyPr/>
          <a:lstStyle/>
          <a:p>
            <a:r>
              <a:rPr lang="en-US" dirty="0"/>
              <a:t>Operation</a:t>
            </a:r>
          </a:p>
        </p:txBody>
      </p:sp>
      <p:sp>
        <p:nvSpPr>
          <p:cNvPr id="3" name="Content Placeholder 2">
            <a:extLst>
              <a:ext uri="{FF2B5EF4-FFF2-40B4-BE49-F238E27FC236}">
                <a16:creationId xmlns:a16="http://schemas.microsoft.com/office/drawing/2014/main" id="{20EA105D-F265-4614-AD74-1A3BC4E5B9CA}"/>
              </a:ext>
            </a:extLst>
          </p:cNvPr>
          <p:cNvSpPr>
            <a:spLocks noGrp="1"/>
          </p:cNvSpPr>
          <p:nvPr>
            <p:ph idx="1"/>
          </p:nvPr>
        </p:nvSpPr>
        <p:spPr>
          <a:xfrm>
            <a:off x="1141412" y="939801"/>
            <a:ext cx="9905999" cy="4851400"/>
          </a:xfrm>
        </p:spPr>
        <p:txBody>
          <a:bodyPr vert="horz" lIns="91440" tIns="45720" rIns="91440" bIns="45720" rtlCol="0" anchor="t">
            <a:normAutofit/>
          </a:bodyPr>
          <a:lstStyle/>
          <a:p>
            <a:r>
              <a:rPr lang="en-US" dirty="0">
                <a:ea typeface="+mn-lt"/>
                <a:cs typeface="+mn-lt"/>
              </a:rPr>
              <a:t>A class embodies a set of responsibilities which  define the behavior of the objects in the class</a:t>
            </a:r>
            <a:endParaRPr lang="en-US" dirty="0"/>
          </a:p>
          <a:p>
            <a:r>
              <a:rPr lang="en-US" dirty="0">
                <a:ea typeface="+mn-lt"/>
                <a:cs typeface="+mn-lt"/>
              </a:rPr>
              <a:t>The responsibilities of a class are carried out by  its </a:t>
            </a:r>
            <a:r>
              <a:rPr lang="en-US" i="1" dirty="0">
                <a:ea typeface="+mn-lt"/>
                <a:cs typeface="+mn-lt"/>
              </a:rPr>
              <a:t>operations</a:t>
            </a:r>
            <a:endParaRPr lang="en-US" dirty="0"/>
          </a:p>
          <a:p>
            <a:r>
              <a:rPr lang="en-US" dirty="0">
                <a:ea typeface="+mn-lt"/>
                <a:cs typeface="+mn-lt"/>
              </a:rPr>
              <a:t>This is not necessarily a one-to-one mapping</a:t>
            </a:r>
            <a:endParaRPr lang="en-US" dirty="0"/>
          </a:p>
          <a:p>
            <a:r>
              <a:rPr lang="en-US" dirty="0">
                <a:ea typeface="+mn-lt"/>
                <a:cs typeface="+mn-lt"/>
              </a:rPr>
              <a:t>Product class responsibility -- supply price  Operations for this responsibility</a:t>
            </a:r>
            <a:endParaRPr lang="en-US" dirty="0"/>
          </a:p>
          <a:p>
            <a:r>
              <a:rPr lang="en-US" i="1" dirty="0">
                <a:ea typeface="+mn-lt"/>
                <a:cs typeface="+mn-lt"/>
              </a:rPr>
              <a:t>Look up information from a database</a:t>
            </a:r>
            <a:endParaRPr lang="en-US" dirty="0"/>
          </a:p>
          <a:p>
            <a:r>
              <a:rPr lang="en-US" i="1" dirty="0">
                <a:ea typeface="+mn-lt"/>
                <a:cs typeface="+mn-lt"/>
              </a:rPr>
              <a:t>Calculate the price</a:t>
            </a:r>
            <a:endParaRPr lang="en-US" dirty="0"/>
          </a:p>
          <a:p>
            <a:r>
              <a:rPr lang="en-US" dirty="0">
                <a:ea typeface="+mn-lt"/>
                <a:cs typeface="+mn-lt"/>
              </a:rPr>
              <a:t>An operation is a service that can be requested  from an object to effect behavior</a:t>
            </a:r>
            <a:endParaRPr lang="en-US" dirty="0"/>
          </a:p>
          <a:p>
            <a:endParaRPr lang="en-US" dirty="0"/>
          </a:p>
        </p:txBody>
      </p:sp>
      <p:pic>
        <p:nvPicPr>
          <p:cNvPr id="5" name="Picture 5" descr="A picture containing text&#10;&#10;Description automatically generated">
            <a:extLst>
              <a:ext uri="{FF2B5EF4-FFF2-40B4-BE49-F238E27FC236}">
                <a16:creationId xmlns:a16="http://schemas.microsoft.com/office/drawing/2014/main" id="{6B1803FE-4938-439B-9699-5FB731C486A0}"/>
              </a:ext>
            </a:extLst>
          </p:cNvPr>
          <p:cNvPicPr>
            <a:picLocks noChangeAspect="1"/>
          </p:cNvPicPr>
          <p:nvPr/>
        </p:nvPicPr>
        <p:blipFill>
          <a:blip r:embed="rId2"/>
          <a:stretch>
            <a:fillRect/>
          </a:stretch>
        </p:blipFill>
        <p:spPr>
          <a:xfrm>
            <a:off x="1616869" y="5836977"/>
            <a:ext cx="9089230" cy="708545"/>
          </a:xfrm>
          <a:prstGeom prst="rect">
            <a:avLst/>
          </a:prstGeom>
        </p:spPr>
      </p:pic>
    </p:spTree>
    <p:extLst>
      <p:ext uri="{BB962C8B-B14F-4D97-AF65-F5344CB8AC3E}">
        <p14:creationId xmlns:p14="http://schemas.microsoft.com/office/powerpoint/2010/main" val="25087574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06D6-4329-4299-8341-7CE84152BFD8}"/>
              </a:ext>
            </a:extLst>
          </p:cNvPr>
          <p:cNvSpPr>
            <a:spLocks noGrp="1"/>
          </p:cNvSpPr>
          <p:nvPr>
            <p:ph type="title"/>
          </p:nvPr>
        </p:nvSpPr>
        <p:spPr/>
        <p:txBody>
          <a:bodyPr/>
          <a:lstStyle/>
          <a:p>
            <a:r>
              <a:rPr lang="en-US" dirty="0"/>
              <a:t>Need for relationships</a:t>
            </a:r>
          </a:p>
        </p:txBody>
      </p:sp>
      <p:sp>
        <p:nvSpPr>
          <p:cNvPr id="3" name="Content Placeholder 2">
            <a:extLst>
              <a:ext uri="{FF2B5EF4-FFF2-40B4-BE49-F238E27FC236}">
                <a16:creationId xmlns:a16="http://schemas.microsoft.com/office/drawing/2014/main" id="{226804C0-0080-45F9-8017-B9F0C8FF8EAC}"/>
              </a:ext>
            </a:extLst>
          </p:cNvPr>
          <p:cNvSpPr>
            <a:spLocks noGrp="1"/>
          </p:cNvSpPr>
          <p:nvPr>
            <p:ph idx="1"/>
          </p:nvPr>
        </p:nvSpPr>
        <p:spPr/>
        <p:txBody>
          <a:bodyPr vert="horz" lIns="91440" tIns="45720" rIns="91440" bIns="45720" rtlCol="0" anchor="t">
            <a:normAutofit/>
          </a:bodyPr>
          <a:lstStyle/>
          <a:p>
            <a:pPr>
              <a:buNone/>
            </a:pPr>
            <a:r>
              <a:rPr lang="en-US" dirty="0">
                <a:ea typeface="+mn-lt"/>
                <a:cs typeface="+mn-lt"/>
              </a:rPr>
              <a:t>All systems encompass many classes  and objects</a:t>
            </a:r>
          </a:p>
          <a:p>
            <a:pPr marL="0" indent="0">
              <a:buNone/>
            </a:pPr>
            <a:r>
              <a:rPr lang="en-US" dirty="0">
                <a:ea typeface="+mn-lt"/>
                <a:cs typeface="+mn-lt"/>
              </a:rPr>
              <a:t>Objects contribute to the behavior of  a system by collaborating with one  another</a:t>
            </a:r>
          </a:p>
          <a:p>
            <a:pPr>
              <a:buNone/>
            </a:pPr>
            <a:r>
              <a:rPr lang="en-US" dirty="0">
                <a:ea typeface="+mn-lt"/>
                <a:cs typeface="+mn-lt"/>
              </a:rPr>
              <a:t>Collaboration is accomplished through  relationships</a:t>
            </a:r>
            <a:endParaRPr lang="en-US" dirty="0"/>
          </a:p>
          <a:p>
            <a:pPr>
              <a:buNone/>
            </a:pPr>
            <a:r>
              <a:rPr lang="en-US" dirty="0">
                <a:ea typeface="+mn-lt"/>
                <a:cs typeface="+mn-lt"/>
              </a:rPr>
              <a:t>There are two important types of  relationships during analysis</a:t>
            </a:r>
            <a:endParaRPr lang="en-US" dirty="0"/>
          </a:p>
          <a:p>
            <a:pPr>
              <a:buNone/>
            </a:pPr>
            <a:r>
              <a:rPr lang="en-US" dirty="0">
                <a:ea typeface="+mn-lt"/>
                <a:cs typeface="+mn-lt"/>
              </a:rPr>
              <a:t>◦</a:t>
            </a:r>
            <a:r>
              <a:rPr lang="en-US" i="1" dirty="0">
                <a:ea typeface="+mn-lt"/>
                <a:cs typeface="+mn-lt"/>
              </a:rPr>
              <a:t>Association</a:t>
            </a:r>
            <a:endParaRPr lang="en-US" dirty="0"/>
          </a:p>
          <a:p>
            <a:pPr>
              <a:buNone/>
            </a:pPr>
            <a:r>
              <a:rPr lang="en-US" dirty="0">
                <a:ea typeface="+mn-lt"/>
                <a:cs typeface="+mn-lt"/>
              </a:rPr>
              <a:t>◦</a:t>
            </a:r>
            <a:r>
              <a:rPr lang="en-US" i="1" dirty="0">
                <a:ea typeface="+mn-lt"/>
                <a:cs typeface="+mn-lt"/>
              </a:rPr>
              <a:t>Aggregation</a:t>
            </a:r>
            <a:endParaRPr lang="en-US" dirty="0"/>
          </a:p>
          <a:p>
            <a:pPr marL="0" indent="0">
              <a:buNone/>
            </a:pPr>
            <a:endParaRPr lang="en-US" dirty="0">
              <a:ea typeface="+mn-lt"/>
              <a:cs typeface="+mn-lt"/>
            </a:endParaRPr>
          </a:p>
        </p:txBody>
      </p:sp>
    </p:spTree>
    <p:extLst>
      <p:ext uri="{BB962C8B-B14F-4D97-AF65-F5344CB8AC3E}">
        <p14:creationId xmlns:p14="http://schemas.microsoft.com/office/powerpoint/2010/main" val="11438072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A5274388-D0F5-485F-9DFA-AACE029C72A5}"/>
              </a:ext>
            </a:extLst>
          </p:cNvPr>
          <p:cNvPicPr>
            <a:picLocks noChangeAspect="1"/>
          </p:cNvPicPr>
          <p:nvPr/>
        </p:nvPicPr>
        <p:blipFill>
          <a:blip r:embed="rId2"/>
          <a:stretch>
            <a:fillRect/>
          </a:stretch>
        </p:blipFill>
        <p:spPr>
          <a:xfrm>
            <a:off x="1545432" y="294260"/>
            <a:ext cx="9815511" cy="5983730"/>
          </a:xfrm>
          <a:prstGeom prst="rect">
            <a:avLst/>
          </a:prstGeom>
        </p:spPr>
      </p:pic>
    </p:spTree>
    <p:extLst>
      <p:ext uri="{BB962C8B-B14F-4D97-AF65-F5344CB8AC3E}">
        <p14:creationId xmlns:p14="http://schemas.microsoft.com/office/powerpoint/2010/main" val="2087195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text&#10;&#10;Description automatically generated">
            <a:extLst>
              <a:ext uri="{FF2B5EF4-FFF2-40B4-BE49-F238E27FC236}">
                <a16:creationId xmlns:a16="http://schemas.microsoft.com/office/drawing/2014/main" id="{023B38DC-040A-451E-94C6-34F98EF3C8EE}"/>
              </a:ext>
            </a:extLst>
          </p:cNvPr>
          <p:cNvPicPr>
            <a:picLocks noChangeAspect="1"/>
          </p:cNvPicPr>
          <p:nvPr/>
        </p:nvPicPr>
        <p:blipFill>
          <a:blip r:embed="rId2"/>
          <a:stretch>
            <a:fillRect/>
          </a:stretch>
        </p:blipFill>
        <p:spPr>
          <a:xfrm>
            <a:off x="1045370" y="510959"/>
            <a:ext cx="10315573" cy="5764644"/>
          </a:xfrm>
          <a:prstGeom prst="rect">
            <a:avLst/>
          </a:prstGeom>
        </p:spPr>
      </p:pic>
    </p:spTree>
    <p:extLst>
      <p:ext uri="{BB962C8B-B14F-4D97-AF65-F5344CB8AC3E}">
        <p14:creationId xmlns:p14="http://schemas.microsoft.com/office/powerpoint/2010/main" val="3902921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89AE-49D8-4E86-9E22-D49C06EBDAA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B0D675E6-B71C-4CE1-B571-AABEA9EFC5BE}"/>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https://developer.ibm.com/articles/an-introduction-to-uml/</a:t>
            </a:r>
            <a:endParaRPr lang="en-US" dirty="0"/>
          </a:p>
          <a:p>
            <a:endParaRPr lang="en-US" dirty="0"/>
          </a:p>
          <a:p>
            <a:endParaRPr lang="en-US" dirty="0"/>
          </a:p>
        </p:txBody>
      </p:sp>
      <p:pic>
        <p:nvPicPr>
          <p:cNvPr id="4" name="Picture 4" descr="A picture containing text, clipart&#10;&#10;Description automatically generated">
            <a:extLst>
              <a:ext uri="{FF2B5EF4-FFF2-40B4-BE49-F238E27FC236}">
                <a16:creationId xmlns:a16="http://schemas.microsoft.com/office/drawing/2014/main" id="{2B5FDDAA-9B5E-43FC-8D40-BCFA20875347}"/>
              </a:ext>
            </a:extLst>
          </p:cNvPr>
          <p:cNvPicPr>
            <a:picLocks noChangeAspect="1"/>
          </p:cNvPicPr>
          <p:nvPr/>
        </p:nvPicPr>
        <p:blipFill>
          <a:blip r:embed="rId3"/>
          <a:stretch>
            <a:fillRect/>
          </a:stretch>
        </p:blipFill>
        <p:spPr>
          <a:xfrm>
            <a:off x="3986213" y="3067050"/>
            <a:ext cx="2543175" cy="1714500"/>
          </a:xfrm>
          <a:prstGeom prst="rect">
            <a:avLst/>
          </a:prstGeom>
        </p:spPr>
      </p:pic>
    </p:spTree>
    <p:extLst>
      <p:ext uri="{BB962C8B-B14F-4D97-AF65-F5344CB8AC3E}">
        <p14:creationId xmlns:p14="http://schemas.microsoft.com/office/powerpoint/2010/main" val="24915128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60CDBBD2-718A-47D5-9BB9-F99080C9C86D}"/>
              </a:ext>
            </a:extLst>
          </p:cNvPr>
          <p:cNvPicPr>
            <a:picLocks noChangeAspect="1"/>
          </p:cNvPicPr>
          <p:nvPr/>
        </p:nvPicPr>
        <p:blipFill>
          <a:blip r:embed="rId2"/>
          <a:stretch>
            <a:fillRect/>
          </a:stretch>
        </p:blipFill>
        <p:spPr>
          <a:xfrm>
            <a:off x="1057276" y="245919"/>
            <a:ext cx="10589417" cy="5973256"/>
          </a:xfrm>
          <a:prstGeom prst="rect">
            <a:avLst/>
          </a:prstGeom>
        </p:spPr>
      </p:pic>
    </p:spTree>
    <p:extLst>
      <p:ext uri="{BB962C8B-B14F-4D97-AF65-F5344CB8AC3E}">
        <p14:creationId xmlns:p14="http://schemas.microsoft.com/office/powerpoint/2010/main" val="609374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C6885-B228-4CA3-8F88-C1DEFA77C7B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63D5698-0288-47D9-B4FF-3B8A65E025BC}"/>
              </a:ext>
            </a:extLst>
          </p:cNvPr>
          <p:cNvSpPr>
            <a:spLocks noGrp="1"/>
          </p:cNvSpPr>
          <p:nvPr>
            <p:ph idx="1"/>
          </p:nvPr>
        </p:nvSpPr>
        <p:spPr/>
        <p:txBody>
          <a:bodyPr vert="horz" lIns="91440" tIns="45720" rIns="91440" bIns="45720" rtlCol="0" anchor="t">
            <a:normAutofit/>
          </a:bodyPr>
          <a:lstStyle/>
          <a:p>
            <a:r>
              <a:rPr lang="en-US" dirty="0">
                <a:ea typeface="+mn-lt"/>
                <a:cs typeface="+mn-lt"/>
              </a:rPr>
              <a:t>Have a basic understanding of OO principles such as Inheritance,  Polymorphism, Encapsulation, Abstraction, (IPEA).</a:t>
            </a:r>
          </a:p>
          <a:p>
            <a:r>
              <a:rPr lang="en-US" dirty="0">
                <a:ea typeface="+mn-lt"/>
                <a:cs typeface="+mn-lt"/>
              </a:rPr>
              <a:t>Have a basic understanding of the Object and Class concepts.</a:t>
            </a:r>
            <a:endParaRPr lang="en-US" dirty="0"/>
          </a:p>
          <a:p>
            <a:endParaRPr lang="en-US" dirty="0"/>
          </a:p>
        </p:txBody>
      </p:sp>
    </p:spTree>
    <p:extLst>
      <p:ext uri="{BB962C8B-B14F-4D97-AF65-F5344CB8AC3E}">
        <p14:creationId xmlns:p14="http://schemas.microsoft.com/office/powerpoint/2010/main" val="3240839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BC85-6D2B-44E0-9BD4-6359BCEAEBAA}"/>
              </a:ext>
            </a:extLst>
          </p:cNvPr>
          <p:cNvSpPr>
            <a:spLocks noGrp="1"/>
          </p:cNvSpPr>
          <p:nvPr>
            <p:ph type="title"/>
          </p:nvPr>
        </p:nvSpPr>
        <p:spPr>
          <a:xfrm>
            <a:off x="1141413" y="1082673"/>
            <a:ext cx="2869416" cy="4708528"/>
          </a:xfrm>
        </p:spPr>
        <p:txBody>
          <a:bodyPr>
            <a:normAutofit/>
          </a:bodyPr>
          <a:lstStyle/>
          <a:p>
            <a:pPr algn="r"/>
            <a:r>
              <a:rPr lang="en-US" sz="4000"/>
              <a:t>More reading</a:t>
            </a:r>
          </a:p>
        </p:txBody>
      </p:sp>
      <p:sp>
        <p:nvSpPr>
          <p:cNvPr id="3" name="Content Placeholder 2">
            <a:extLst>
              <a:ext uri="{FF2B5EF4-FFF2-40B4-BE49-F238E27FC236}">
                <a16:creationId xmlns:a16="http://schemas.microsoft.com/office/drawing/2014/main" id="{C7822C98-21A0-493E-A5C6-F05F9564FF06}"/>
              </a:ext>
            </a:extLst>
          </p:cNvPr>
          <p:cNvSpPr>
            <a:spLocks noGrp="1"/>
          </p:cNvSpPr>
          <p:nvPr>
            <p:ph idx="1"/>
          </p:nvPr>
        </p:nvSpPr>
        <p:spPr>
          <a:xfrm>
            <a:off x="5297763" y="1082673"/>
            <a:ext cx="5751237" cy="4708528"/>
          </a:xfrm>
        </p:spPr>
        <p:txBody>
          <a:bodyPr vert="horz" lIns="91440" tIns="45720" rIns="91440" bIns="45720" rtlCol="0" anchor="ctr">
            <a:normAutofit/>
          </a:bodyPr>
          <a:lstStyle/>
          <a:p>
            <a:r>
              <a:rPr lang="en-US" sz="1800" b="1" u="sng" dirty="0">
                <a:ea typeface="+mn-lt"/>
                <a:cs typeface="+mn-lt"/>
              </a:rPr>
              <a:t>4 major principles </a:t>
            </a:r>
            <a:r>
              <a:rPr lang="en-US" sz="1800" b="1" u="sng" dirty="0">
                <a:ea typeface="+mn-lt"/>
                <a:cs typeface="+mn-lt"/>
                <a:hlinkClick r:id="rId2"/>
              </a:rPr>
              <a:t>of</a:t>
            </a:r>
            <a:r>
              <a:rPr lang="en-US" sz="1800" b="1" u="sng" dirty="0">
                <a:ea typeface="+mn-lt"/>
                <a:cs typeface="+mn-lt"/>
              </a:rPr>
              <a:t> Object-Oriented  Programming</a:t>
            </a:r>
            <a:endParaRPr lang="en-US" sz="1800" dirty="0"/>
          </a:p>
          <a:p>
            <a:r>
              <a:rPr lang="en-US" sz="1800" b="1" dirty="0">
                <a:ea typeface="+mn-lt"/>
                <a:cs typeface="+mn-lt"/>
              </a:rPr>
              <a:t>E-Tutorials: </a:t>
            </a:r>
            <a:r>
              <a:rPr lang="en-US" sz="1800" u="sng" dirty="0">
                <a:ea typeface="+mn-lt"/>
                <a:cs typeface="+mn-lt"/>
                <a:hlinkClick r:id="rId3"/>
              </a:rPr>
              <a:t>Object-oriented software engineering </a:t>
            </a:r>
            <a:r>
              <a:rPr lang="en-US" sz="1800" dirty="0">
                <a:ea typeface="+mn-lt"/>
                <a:cs typeface="+mn-lt"/>
              </a:rPr>
              <a:t> (mostly focused on OOSE &amp; games)</a:t>
            </a:r>
            <a:endParaRPr lang="en-US" sz="1800" dirty="0"/>
          </a:p>
          <a:p>
            <a:r>
              <a:rPr lang="en-US" sz="1800" b="1" u="sng" dirty="0">
                <a:ea typeface="+mn-lt"/>
                <a:cs typeface="+mn-lt"/>
                <a:hlinkClick r:id="rId4"/>
              </a:rPr>
              <a:t>UML </a:t>
            </a:r>
            <a:r>
              <a:rPr lang="en-US" sz="1800" u="sng" dirty="0">
                <a:ea typeface="+mn-lt"/>
                <a:cs typeface="+mn-lt"/>
                <a:hlinkClick r:id="rId4"/>
              </a:rPr>
              <a:t>2.0 Pocket Reference</a:t>
            </a:r>
            <a:endParaRPr lang="en-US" sz="1800" dirty="0"/>
          </a:p>
          <a:p>
            <a:r>
              <a:rPr lang="en-US" sz="1800" b="1" u="sng" dirty="0">
                <a:ea typeface="+mn-lt"/>
                <a:cs typeface="+mn-lt"/>
                <a:hlinkClick r:id="rId5"/>
              </a:rPr>
              <a:t>UML </a:t>
            </a:r>
            <a:r>
              <a:rPr lang="en-US" sz="1800" u="sng" dirty="0">
                <a:ea typeface="+mn-lt"/>
                <a:cs typeface="+mn-lt"/>
                <a:hlinkClick r:id="rId5"/>
              </a:rPr>
              <a:t>2.0 in a </a:t>
            </a:r>
            <a:r>
              <a:rPr lang="en-US" sz="1800" b="1" u="sng" dirty="0">
                <a:ea typeface="+mn-lt"/>
                <a:cs typeface="+mn-lt"/>
                <a:hlinkClick r:id="rId5"/>
              </a:rPr>
              <a:t>Nutshell</a:t>
            </a:r>
            <a:endParaRPr lang="en-US" sz="1800" dirty="0"/>
          </a:p>
          <a:p>
            <a:endParaRPr lang="en-US" sz="1800" dirty="0"/>
          </a:p>
        </p:txBody>
      </p:sp>
    </p:spTree>
    <p:extLst>
      <p:ext uri="{BB962C8B-B14F-4D97-AF65-F5344CB8AC3E}">
        <p14:creationId xmlns:p14="http://schemas.microsoft.com/office/powerpoint/2010/main" val="3531720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0252-B58E-4F9F-A899-B904D9E87C4D}"/>
              </a:ext>
            </a:extLst>
          </p:cNvPr>
          <p:cNvSpPr>
            <a:spLocks noGrp="1"/>
          </p:cNvSpPr>
          <p:nvPr>
            <p:ph type="title"/>
          </p:nvPr>
        </p:nvSpPr>
        <p:spPr>
          <a:xfrm>
            <a:off x="6448425" y="618518"/>
            <a:ext cx="4598985" cy="1478570"/>
          </a:xfrm>
        </p:spPr>
        <p:txBody>
          <a:bodyPr>
            <a:normAutofit/>
          </a:bodyPr>
          <a:lstStyle/>
          <a:p>
            <a:r>
              <a:rPr lang="en-US" dirty="0"/>
              <a:t>Q &amp; A</a:t>
            </a:r>
          </a:p>
        </p:txBody>
      </p:sp>
      <p:pic>
        <p:nvPicPr>
          <p:cNvPr id="5" name="Picture 4" descr="Question mark on green pastel background">
            <a:extLst>
              <a:ext uri="{FF2B5EF4-FFF2-40B4-BE49-F238E27FC236}">
                <a16:creationId xmlns:a16="http://schemas.microsoft.com/office/drawing/2014/main" id="{342B4915-5376-4515-9D50-439B3FFD8657}"/>
              </a:ext>
            </a:extLst>
          </p:cNvPr>
          <p:cNvPicPr>
            <a:picLocks noChangeAspect="1"/>
          </p:cNvPicPr>
          <p:nvPr/>
        </p:nvPicPr>
        <p:blipFill rotWithShape="1">
          <a:blip r:embed="rId3"/>
          <a:srcRect l="33271" r="4" b="4"/>
          <a:stretch/>
        </p:blipFill>
        <p:spPr>
          <a:xfrm>
            <a:off x="-5597" y="10"/>
            <a:ext cx="6101597" cy="6857990"/>
          </a:xfrm>
          <a:prstGeom prst="rect">
            <a:avLst/>
          </a:prstGeom>
        </p:spPr>
      </p:pic>
    </p:spTree>
    <p:extLst>
      <p:ext uri="{BB962C8B-B14F-4D97-AF65-F5344CB8AC3E}">
        <p14:creationId xmlns:p14="http://schemas.microsoft.com/office/powerpoint/2010/main" val="345158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9273-E8A8-431C-9A0A-B221E0F5AE4A}"/>
              </a:ext>
            </a:extLst>
          </p:cNvPr>
          <p:cNvSpPr>
            <a:spLocks noGrp="1"/>
          </p:cNvSpPr>
          <p:nvPr>
            <p:ph type="title"/>
          </p:nvPr>
        </p:nvSpPr>
        <p:spPr/>
        <p:txBody>
          <a:bodyPr/>
          <a:lstStyle/>
          <a:p>
            <a:r>
              <a:rPr lang="en-US"/>
              <a:t>FURTHER RESOURCES</a:t>
            </a:r>
          </a:p>
        </p:txBody>
      </p:sp>
      <p:sp>
        <p:nvSpPr>
          <p:cNvPr id="3" name="Content Placeholder 2">
            <a:extLst>
              <a:ext uri="{FF2B5EF4-FFF2-40B4-BE49-F238E27FC236}">
                <a16:creationId xmlns:a16="http://schemas.microsoft.com/office/drawing/2014/main" id="{34EF3F18-E88C-4B46-9E38-906347224818}"/>
              </a:ext>
            </a:extLst>
          </p:cNvPr>
          <p:cNvSpPr>
            <a:spLocks noGrp="1"/>
          </p:cNvSpPr>
          <p:nvPr>
            <p:ph idx="1"/>
          </p:nvPr>
        </p:nvSpPr>
        <p:spPr/>
        <p:txBody>
          <a:bodyPr vert="horz" lIns="91440" tIns="45720" rIns="91440" bIns="45720" rtlCol="0" anchor="t">
            <a:normAutofit/>
          </a:bodyPr>
          <a:lstStyle/>
          <a:p>
            <a:r>
              <a:rPr lang="en-US" dirty="0"/>
              <a:t>MOODLE</a:t>
            </a:r>
          </a:p>
          <a:p>
            <a:pPr lvl="1"/>
            <a:r>
              <a:rPr lang="en-US" dirty="0"/>
              <a:t>LECTURE SLIDES.</a:t>
            </a:r>
          </a:p>
          <a:p>
            <a:pPr lvl="1"/>
            <a:r>
              <a:rPr lang="en-US" dirty="0"/>
              <a:t>LECTURES WILL CONTAIN LINK TO  ONLINE RESOURCES AS WELL.</a:t>
            </a:r>
          </a:p>
          <a:p>
            <a:pPr lvl="1"/>
            <a:endParaRPr lang="en-US" dirty="0"/>
          </a:p>
          <a:p>
            <a:pPr lvl="1"/>
            <a:endParaRPr lang="en-US" dirty="0"/>
          </a:p>
          <a:p>
            <a:pPr lvl="1"/>
            <a:endParaRPr lang="en-US" dirty="0"/>
          </a:p>
          <a:p>
            <a:pPr marL="457200" lvl="1" indent="0">
              <a:buNone/>
            </a:pPr>
            <a:r>
              <a:rPr lang="en-US" dirty="0">
                <a:hlinkClick r:id="rId2"/>
              </a:rPr>
              <a:t>https://moodle2024.ncirl.ie/course/section.php?id=27113</a:t>
            </a:r>
            <a:endParaRPr lang="en-US" dirty="0"/>
          </a:p>
        </p:txBody>
      </p:sp>
    </p:spTree>
    <p:extLst>
      <p:ext uri="{BB962C8B-B14F-4D97-AF65-F5344CB8AC3E}">
        <p14:creationId xmlns:p14="http://schemas.microsoft.com/office/powerpoint/2010/main" val="31814562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1023</TotalTime>
  <Words>3664</Words>
  <Application>Microsoft Office PowerPoint</Application>
  <PresentationFormat>Widescreen</PresentationFormat>
  <Paragraphs>486</Paragraphs>
  <Slides>83</Slides>
  <Notes>12</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Aptos</vt:lpstr>
      <vt:lpstr>Aptos Display</vt:lpstr>
      <vt:lpstr>Arial</vt:lpstr>
      <vt:lpstr>Calibri</vt:lpstr>
      <vt:lpstr>Tw Cen MT</vt:lpstr>
      <vt:lpstr>Tw Cen MT</vt:lpstr>
      <vt:lpstr>Office Theme</vt:lpstr>
      <vt:lpstr>Object-oriented Software Engineering      </vt:lpstr>
      <vt:lpstr>What we are going to do today?</vt:lpstr>
      <vt:lpstr>PowerPoint Presentation</vt:lpstr>
      <vt:lpstr>LEARNING OUTCOMES OF H8OOS - OOSE</vt:lpstr>
      <vt:lpstr>MODULE TARGET WORKLOAD HOURS</vt:lpstr>
      <vt:lpstr>Assessments</vt:lpstr>
      <vt:lpstr>Reading material - books</vt:lpstr>
      <vt:lpstr>LINKS</vt:lpstr>
      <vt:lpstr>FURTHER RESOURCES</vt:lpstr>
      <vt:lpstr>SYLLABUS</vt:lpstr>
      <vt:lpstr>HOW CAN WE HELP EACH OTHER?</vt:lpstr>
      <vt:lpstr>WHAT ARE WE STUDYING ?</vt:lpstr>
      <vt:lpstr>OBJECT ORIENTED </vt:lpstr>
      <vt:lpstr>SOFTWARE</vt:lpstr>
      <vt:lpstr>WHAT IS ENGINEERING ?</vt:lpstr>
      <vt:lpstr> Why do we need software engineering?</vt:lpstr>
      <vt:lpstr>Software failures</vt:lpstr>
      <vt:lpstr>What causes software failures?</vt:lpstr>
      <vt:lpstr>What WE LEARN from those failures ?</vt:lpstr>
      <vt:lpstr>What is ‘good’ software ? </vt:lpstr>
      <vt:lpstr>What are the attributes of good software ? </vt:lpstr>
      <vt:lpstr>What is software engineering ?</vt:lpstr>
      <vt:lpstr>Where is the problem  ?</vt:lpstr>
      <vt:lpstr>How Is software engineering defined ?</vt:lpstr>
      <vt:lpstr>Software Engineering Involves</vt:lpstr>
      <vt:lpstr>Modeling</vt:lpstr>
      <vt:lpstr>Modeling in real world</vt:lpstr>
      <vt:lpstr>SOFTWARe engineer challenges</vt:lpstr>
      <vt:lpstr>Knowledge acquisition</vt:lpstr>
      <vt:lpstr>Rationale driven</vt:lpstr>
      <vt:lpstr>Modeling software on basis of knowledge acquisition and rationale driven</vt:lpstr>
      <vt:lpstr>Problem solving</vt:lpstr>
      <vt:lpstr>Caution: you can’t use Wikipedia for QUOTE.  ... But this is worth a look</vt:lpstr>
      <vt:lpstr>What is software process ?</vt:lpstr>
      <vt:lpstr>Software process model</vt:lpstr>
      <vt:lpstr>Some process models….</vt:lpstr>
      <vt:lpstr>What is a structured approach?</vt:lpstr>
      <vt:lpstr>Structured approach</vt:lpstr>
      <vt:lpstr>Overview of structured approach</vt:lpstr>
      <vt:lpstr>Waterfall model</vt:lpstr>
      <vt:lpstr>Iterative method</vt:lpstr>
      <vt:lpstr>The trouble with waterfall… </vt:lpstr>
      <vt:lpstr>PowerPoint Presentation</vt:lpstr>
      <vt:lpstr>PowerPoint Presentation</vt:lpstr>
      <vt:lpstr>Object Oriented </vt:lpstr>
      <vt:lpstr>Object-oriented approach</vt:lpstr>
      <vt:lpstr>Object-Oriented Software Engineering (OOSE) </vt:lpstr>
      <vt:lpstr>OBJECT ORIENTED </vt:lpstr>
      <vt:lpstr>Object oriented software</vt:lpstr>
      <vt:lpstr>OO concept : abstraction </vt:lpstr>
      <vt:lpstr>Abstraction continued</vt:lpstr>
      <vt:lpstr>Object Oriented Concept - Inheritance</vt:lpstr>
      <vt:lpstr>Example: </vt:lpstr>
      <vt:lpstr>OO principles: Encapsulation </vt:lpstr>
      <vt:lpstr>PowerPoint Presentation</vt:lpstr>
      <vt:lpstr>OO principles:  Polymorphism  </vt:lpstr>
      <vt:lpstr>Example</vt:lpstr>
      <vt:lpstr>Unified Modelling Language (UML)</vt:lpstr>
      <vt:lpstr>PowerPoint Presentation</vt:lpstr>
      <vt:lpstr>Use case driven</vt:lpstr>
      <vt:lpstr>Architecture centric</vt:lpstr>
      <vt:lpstr>Iterative</vt:lpstr>
      <vt:lpstr>Incremental</vt:lpstr>
      <vt:lpstr>The big picture</vt:lpstr>
      <vt:lpstr>PowerPoint Presentation</vt:lpstr>
      <vt:lpstr>Object Oriented Design</vt:lpstr>
      <vt:lpstr>How is an object defined in SE ?</vt:lpstr>
      <vt:lpstr>An object is something that has:</vt:lpstr>
      <vt:lpstr>Object has state</vt:lpstr>
      <vt:lpstr>Object has behavior</vt:lpstr>
      <vt:lpstr>Object has identity</vt:lpstr>
      <vt:lpstr>What are classes?</vt:lpstr>
      <vt:lpstr>Relationship between classes and objects</vt:lpstr>
      <vt:lpstr>PowerPoint Presentation</vt:lpstr>
      <vt:lpstr>Attribute</vt:lpstr>
      <vt:lpstr>Operation</vt:lpstr>
      <vt:lpstr>Need for relationships</vt:lpstr>
      <vt:lpstr>PowerPoint Presentation</vt:lpstr>
      <vt:lpstr>PowerPoint Presentation</vt:lpstr>
      <vt:lpstr>PowerPoint Presentation</vt:lpstr>
      <vt:lpstr>Summary</vt:lpstr>
      <vt:lpstr>More reading</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Gaumzi Vas</dc:creator>
  <cp:lastModifiedBy>Triona Dwyer</cp:lastModifiedBy>
  <cp:revision>1284</cp:revision>
  <dcterms:created xsi:type="dcterms:W3CDTF">2021-09-21T11:35:39Z</dcterms:created>
  <dcterms:modified xsi:type="dcterms:W3CDTF">2024-09-13T13:00:44Z</dcterms:modified>
</cp:coreProperties>
</file>